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888"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19509388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1" name="Shape 1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6" name="Shape 1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5" name="Shape 1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Shape 11"/>
        <p:cNvGrpSpPr/>
        <p:nvPr/>
      </p:nvGrpSpPr>
      <p:grpSpPr>
        <a:xfrm>
          <a:off x="0" y="0"/>
          <a:ext cx="0" cy="0"/>
          <a:chOff x="0" y="0"/>
          <a:chExt cx="0" cy="0"/>
        </a:xfrm>
      </p:grpSpPr>
      <p:sp>
        <p:nvSpPr>
          <p:cNvPr id="12" name="Shape 12"/>
          <p:cNvSpPr txBox="1">
            <a:spLocks noGrp="1"/>
          </p:cNvSpPr>
          <p:nvPr>
            <p:ph type="title"/>
          </p:nvPr>
        </p:nvSpPr>
        <p:spPr>
          <a:xfrm>
            <a:off x="250825" y="260350"/>
            <a:ext cx="8642349" cy="868363"/>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13" name="Shape 13"/>
          <p:cNvSpPr txBox="1">
            <a:spLocks noGrp="1"/>
          </p:cNvSpPr>
          <p:nvPr>
            <p:ph type="body" idx="1"/>
          </p:nvPr>
        </p:nvSpPr>
        <p:spPr>
          <a:xfrm>
            <a:off x="250825" y="1706563"/>
            <a:ext cx="4244974" cy="4962525"/>
          </a:xfrm>
          <a:prstGeom prst="rect">
            <a:avLst/>
          </a:prstGeom>
          <a:noFill/>
          <a:ln>
            <a:noFill/>
          </a:ln>
        </p:spPr>
        <p:txBody>
          <a:bodyPr lIns="91425" tIns="91425" rIns="91425" bIns="91425" anchor="t" anchorCtr="0"/>
          <a:lstStyle>
            <a:lvl1pPr marL="342900" lvl="0" indent="-139700" algn="l" rtl="0">
              <a:spcBef>
                <a:spcPts val="640"/>
              </a:spcBef>
              <a:spcAft>
                <a:spcPts val="0"/>
              </a:spcAft>
              <a:buClr>
                <a:srgbClr val="FF1515"/>
              </a:buClr>
              <a:buFont typeface="Verdana"/>
              <a:buChar char="•"/>
              <a:defRPr/>
            </a:lvl1pPr>
            <a:lvl2pPr marL="742950" lvl="1" indent="-107950" algn="l" rtl="0">
              <a:spcBef>
                <a:spcPts val="560"/>
              </a:spcBef>
              <a:spcAft>
                <a:spcPts val="0"/>
              </a:spcAft>
              <a:buClr>
                <a:srgbClr val="FF1515"/>
              </a:buClr>
              <a:buFont typeface="Verdana"/>
              <a:buChar char="•"/>
              <a:defRPr/>
            </a:lvl2pPr>
            <a:lvl3pPr marL="1143000" lvl="2" indent="-76200" algn="l" rtl="0">
              <a:spcBef>
                <a:spcPts val="480"/>
              </a:spcBef>
              <a:spcAft>
                <a:spcPts val="0"/>
              </a:spcAft>
              <a:buClr>
                <a:srgbClr val="FF1515"/>
              </a:buClr>
              <a:buFont typeface="Verdana"/>
              <a:buChar char="•"/>
              <a:defRPr/>
            </a:lvl3pPr>
            <a:lvl4pPr marL="1600200" lvl="3" indent="-101600" algn="l" rtl="0">
              <a:spcBef>
                <a:spcPts val="400"/>
              </a:spcBef>
              <a:spcAft>
                <a:spcPts val="0"/>
              </a:spcAft>
              <a:buClr>
                <a:srgbClr val="FF1515"/>
              </a:buClr>
              <a:buFont typeface="Verdana"/>
              <a:buChar char="•"/>
              <a:defRPr/>
            </a:lvl4pPr>
            <a:lvl5pPr marL="2057400" lvl="4" indent="-101600" algn="l" rtl="0">
              <a:spcBef>
                <a:spcPts val="400"/>
              </a:spcBef>
              <a:spcAft>
                <a:spcPts val="0"/>
              </a:spcAft>
              <a:buClr>
                <a:srgbClr val="FF1515"/>
              </a:buClr>
              <a:buFont typeface="Verdana"/>
              <a:buChar char="•"/>
              <a:defRPr/>
            </a:lvl5pPr>
            <a:lvl6pPr marL="2514600" lvl="5" indent="-101600" algn="l" rtl="0">
              <a:spcBef>
                <a:spcPts val="400"/>
              </a:spcBef>
              <a:spcAft>
                <a:spcPts val="0"/>
              </a:spcAft>
              <a:buClr>
                <a:srgbClr val="FF1515"/>
              </a:buClr>
              <a:buFont typeface="Verdana"/>
              <a:buChar char="•"/>
              <a:defRPr/>
            </a:lvl6pPr>
            <a:lvl7pPr marL="2971800" lvl="6" indent="-101600" algn="l" rtl="0">
              <a:spcBef>
                <a:spcPts val="400"/>
              </a:spcBef>
              <a:spcAft>
                <a:spcPts val="0"/>
              </a:spcAft>
              <a:buClr>
                <a:srgbClr val="FF1515"/>
              </a:buClr>
              <a:buFont typeface="Verdana"/>
              <a:buChar char="•"/>
              <a:defRPr/>
            </a:lvl7pPr>
            <a:lvl8pPr marL="3429000" lvl="7" indent="-101600" algn="l" rtl="0">
              <a:spcBef>
                <a:spcPts val="400"/>
              </a:spcBef>
              <a:spcAft>
                <a:spcPts val="0"/>
              </a:spcAft>
              <a:buClr>
                <a:srgbClr val="FF1515"/>
              </a:buClr>
              <a:buFont typeface="Verdana"/>
              <a:buChar char="•"/>
              <a:defRPr/>
            </a:lvl8pPr>
            <a:lvl9pPr marL="3886200" lvl="8" indent="-101600" algn="l" rtl="0">
              <a:spcBef>
                <a:spcPts val="400"/>
              </a:spcBef>
              <a:spcAft>
                <a:spcPts val="0"/>
              </a:spcAft>
              <a:buClr>
                <a:srgbClr val="FF1515"/>
              </a:buClr>
              <a:buFont typeface="Verdana"/>
              <a:buChar char="•"/>
              <a:defRPr/>
            </a:lvl9pPr>
          </a:lstStyle>
          <a:p>
            <a:endParaRPr/>
          </a:p>
        </p:txBody>
      </p:sp>
      <p:sp>
        <p:nvSpPr>
          <p:cNvPr id="14" name="Shape 14"/>
          <p:cNvSpPr txBox="1">
            <a:spLocks noGrp="1"/>
          </p:cNvSpPr>
          <p:nvPr>
            <p:ph type="body" idx="2"/>
          </p:nvPr>
        </p:nvSpPr>
        <p:spPr>
          <a:xfrm>
            <a:off x="4648200" y="1706563"/>
            <a:ext cx="4244974" cy="4962525"/>
          </a:xfrm>
          <a:prstGeom prst="rect">
            <a:avLst/>
          </a:prstGeom>
          <a:noFill/>
          <a:ln>
            <a:noFill/>
          </a:ln>
        </p:spPr>
        <p:txBody>
          <a:bodyPr lIns="91425" tIns="91425" rIns="91425" bIns="91425" anchor="t" anchorCtr="0"/>
          <a:lstStyle>
            <a:lvl1pPr marL="342900" lvl="0" indent="-139700" algn="l" rtl="0">
              <a:spcBef>
                <a:spcPts val="640"/>
              </a:spcBef>
              <a:spcAft>
                <a:spcPts val="0"/>
              </a:spcAft>
              <a:buClr>
                <a:srgbClr val="FF1515"/>
              </a:buClr>
              <a:buFont typeface="Verdana"/>
              <a:buChar char="•"/>
              <a:defRPr/>
            </a:lvl1pPr>
            <a:lvl2pPr marL="742950" lvl="1" indent="-107950" algn="l" rtl="0">
              <a:spcBef>
                <a:spcPts val="560"/>
              </a:spcBef>
              <a:spcAft>
                <a:spcPts val="0"/>
              </a:spcAft>
              <a:buClr>
                <a:srgbClr val="FF1515"/>
              </a:buClr>
              <a:buFont typeface="Verdana"/>
              <a:buChar char="•"/>
              <a:defRPr/>
            </a:lvl2pPr>
            <a:lvl3pPr marL="1143000" lvl="2" indent="-76200" algn="l" rtl="0">
              <a:spcBef>
                <a:spcPts val="480"/>
              </a:spcBef>
              <a:spcAft>
                <a:spcPts val="0"/>
              </a:spcAft>
              <a:buClr>
                <a:srgbClr val="FF1515"/>
              </a:buClr>
              <a:buFont typeface="Verdana"/>
              <a:buChar char="•"/>
              <a:defRPr/>
            </a:lvl3pPr>
            <a:lvl4pPr marL="1600200" lvl="3" indent="-101600" algn="l" rtl="0">
              <a:spcBef>
                <a:spcPts val="400"/>
              </a:spcBef>
              <a:spcAft>
                <a:spcPts val="0"/>
              </a:spcAft>
              <a:buClr>
                <a:srgbClr val="FF1515"/>
              </a:buClr>
              <a:buFont typeface="Verdana"/>
              <a:buChar char="•"/>
              <a:defRPr/>
            </a:lvl4pPr>
            <a:lvl5pPr marL="2057400" lvl="4" indent="-101600" algn="l" rtl="0">
              <a:spcBef>
                <a:spcPts val="400"/>
              </a:spcBef>
              <a:spcAft>
                <a:spcPts val="0"/>
              </a:spcAft>
              <a:buClr>
                <a:srgbClr val="FF1515"/>
              </a:buClr>
              <a:buFont typeface="Verdana"/>
              <a:buChar char="•"/>
              <a:defRPr/>
            </a:lvl5pPr>
            <a:lvl6pPr marL="2514600" lvl="5" indent="-101600" algn="l" rtl="0">
              <a:spcBef>
                <a:spcPts val="400"/>
              </a:spcBef>
              <a:spcAft>
                <a:spcPts val="0"/>
              </a:spcAft>
              <a:buClr>
                <a:srgbClr val="FF1515"/>
              </a:buClr>
              <a:buFont typeface="Verdana"/>
              <a:buChar char="•"/>
              <a:defRPr/>
            </a:lvl6pPr>
            <a:lvl7pPr marL="2971800" lvl="6" indent="-101600" algn="l" rtl="0">
              <a:spcBef>
                <a:spcPts val="400"/>
              </a:spcBef>
              <a:spcAft>
                <a:spcPts val="0"/>
              </a:spcAft>
              <a:buClr>
                <a:srgbClr val="FF1515"/>
              </a:buClr>
              <a:buFont typeface="Verdana"/>
              <a:buChar char="•"/>
              <a:defRPr/>
            </a:lvl7pPr>
            <a:lvl8pPr marL="3429000" lvl="7" indent="-101600" algn="l" rtl="0">
              <a:spcBef>
                <a:spcPts val="400"/>
              </a:spcBef>
              <a:spcAft>
                <a:spcPts val="0"/>
              </a:spcAft>
              <a:buClr>
                <a:srgbClr val="FF1515"/>
              </a:buClr>
              <a:buFont typeface="Verdana"/>
              <a:buChar char="•"/>
              <a:defRPr/>
            </a:lvl8pPr>
            <a:lvl9pPr marL="3886200" lvl="8" indent="-101600" algn="l" rtl="0">
              <a:spcBef>
                <a:spcPts val="400"/>
              </a:spcBef>
              <a:spcAft>
                <a:spcPts val="0"/>
              </a:spcAft>
              <a:buClr>
                <a:srgbClr val="FF1515"/>
              </a:buClr>
              <a:buFont typeface="Verdana"/>
              <a:buChar char="•"/>
              <a:defRPr/>
            </a:lvl9pPr>
          </a:lstStyle>
          <a:p>
            <a:endParaRPr/>
          </a:p>
        </p:txBody>
      </p:sp>
      <p:sp>
        <p:nvSpPr>
          <p:cNvPr id="15" name="Shape 1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6" name="Shape 1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7" name="Shape 17"/>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lvl="0" indent="0" rtl="0">
              <a:spcBef>
                <a:spcPts val="0"/>
              </a:spcBef>
              <a:buFont typeface="Verdana"/>
              <a:buNone/>
              <a:defRPr/>
            </a:lvl1pPr>
            <a:lvl2pPr marL="457200" lvl="1" indent="0" rtl="0">
              <a:spcBef>
                <a:spcPts val="0"/>
              </a:spcBef>
              <a:buFont typeface="Verdana"/>
              <a:buNone/>
              <a:defRPr/>
            </a:lvl2pPr>
            <a:lvl3pPr marL="914400" lvl="2" indent="0" rtl="0">
              <a:spcBef>
                <a:spcPts val="0"/>
              </a:spcBef>
              <a:buFont typeface="Verdana"/>
              <a:buNone/>
              <a:defRPr/>
            </a:lvl3pPr>
            <a:lvl4pPr marL="1371600" lvl="3" indent="0" rtl="0">
              <a:spcBef>
                <a:spcPts val="0"/>
              </a:spcBef>
              <a:buFont typeface="Verdana"/>
              <a:buNone/>
              <a:defRPr/>
            </a:lvl4pPr>
            <a:lvl5pPr marL="1828800" lvl="4" indent="0" rtl="0">
              <a:spcBef>
                <a:spcPts val="0"/>
              </a:spcBef>
              <a:buFont typeface="Verdana"/>
              <a:buNone/>
              <a:defRPr/>
            </a:lvl5pPr>
            <a:lvl6pPr marL="2286000" lvl="5" indent="0" rtl="0">
              <a:spcBef>
                <a:spcPts val="0"/>
              </a:spcBef>
              <a:buFont typeface="Verdana"/>
              <a:buNone/>
              <a:defRPr/>
            </a:lvl6pPr>
            <a:lvl7pPr marL="2743200" lvl="6" indent="0" rtl="0">
              <a:spcBef>
                <a:spcPts val="0"/>
              </a:spcBef>
              <a:buFont typeface="Verdana"/>
              <a:buNone/>
              <a:defRPr/>
            </a:lvl7pPr>
            <a:lvl8pPr marL="3200400" lvl="7" indent="0" rtl="0">
              <a:spcBef>
                <a:spcPts val="0"/>
              </a:spcBef>
              <a:buFont typeface="Verdana"/>
              <a:buNone/>
              <a:defRPr/>
            </a:lvl8pPr>
            <a:lvl9pPr marL="3657600" lvl="8" indent="0" rtl="0">
              <a:spcBef>
                <a:spcPts val="0"/>
              </a:spcBef>
              <a:buFont typeface="Verdana"/>
              <a:buNone/>
              <a:defRPr/>
            </a:lvl9pPr>
          </a:lstStyle>
          <a:p>
            <a:endParaRPr/>
          </a:p>
        </p:txBody>
      </p:sp>
      <p:sp>
        <p:nvSpPr>
          <p:cNvPr id="72" name="Shape 72"/>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3" name="Shape 73"/>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4" name="Shape 74"/>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77" name="Shape 77"/>
          <p:cNvSpPr txBox="1">
            <a:spLocks noGrp="1"/>
          </p:cNvSpPr>
          <p:nvPr>
            <p:ph type="body" idx="1"/>
          </p:nvPr>
        </p:nvSpPr>
        <p:spPr>
          <a:xfrm>
            <a:off x="250825" y="1706561"/>
            <a:ext cx="8642349" cy="4962525"/>
          </a:xfrm>
          <a:prstGeom prst="rect">
            <a:avLst/>
          </a:prstGeom>
          <a:noFill/>
          <a:ln>
            <a:noFill/>
          </a:ln>
        </p:spPr>
        <p:txBody>
          <a:bodyPr lIns="91425" tIns="91425" rIns="91425" bIns="91425" anchor="t" anchorCtr="0"/>
          <a:lstStyle>
            <a:lvl1pPr marL="342900" lvl="0" indent="-139700" algn="l" rtl="0">
              <a:spcBef>
                <a:spcPts val="640"/>
              </a:spcBef>
              <a:spcAft>
                <a:spcPts val="0"/>
              </a:spcAft>
              <a:buClr>
                <a:srgbClr val="FF1515"/>
              </a:buClr>
              <a:buFont typeface="Verdana"/>
              <a:buChar char="•"/>
              <a:defRPr/>
            </a:lvl1pPr>
            <a:lvl2pPr marL="742950" lvl="1" indent="-107950" algn="l" rtl="0">
              <a:spcBef>
                <a:spcPts val="560"/>
              </a:spcBef>
              <a:spcAft>
                <a:spcPts val="0"/>
              </a:spcAft>
              <a:buClr>
                <a:srgbClr val="FF1515"/>
              </a:buClr>
              <a:buFont typeface="Verdana"/>
              <a:buChar char="•"/>
              <a:defRPr/>
            </a:lvl2pPr>
            <a:lvl3pPr marL="1143000" lvl="2" indent="-76200" algn="l" rtl="0">
              <a:spcBef>
                <a:spcPts val="480"/>
              </a:spcBef>
              <a:spcAft>
                <a:spcPts val="0"/>
              </a:spcAft>
              <a:buClr>
                <a:srgbClr val="FF1515"/>
              </a:buClr>
              <a:buFont typeface="Verdana"/>
              <a:buChar char="•"/>
              <a:defRPr/>
            </a:lvl3pPr>
            <a:lvl4pPr marL="1600200" lvl="3" indent="-101600" algn="l" rtl="0">
              <a:spcBef>
                <a:spcPts val="400"/>
              </a:spcBef>
              <a:spcAft>
                <a:spcPts val="0"/>
              </a:spcAft>
              <a:buClr>
                <a:srgbClr val="FF1515"/>
              </a:buClr>
              <a:buFont typeface="Verdana"/>
              <a:buChar char="•"/>
              <a:defRPr/>
            </a:lvl4pPr>
            <a:lvl5pPr marL="2057400" lvl="4" indent="-101600" algn="l" rtl="0">
              <a:spcBef>
                <a:spcPts val="400"/>
              </a:spcBef>
              <a:spcAft>
                <a:spcPts val="0"/>
              </a:spcAft>
              <a:buClr>
                <a:srgbClr val="FF1515"/>
              </a:buClr>
              <a:buFont typeface="Verdana"/>
              <a:buChar char="•"/>
              <a:defRPr/>
            </a:lvl5pPr>
            <a:lvl6pPr marL="2514600" lvl="5" indent="-101600" algn="l" rtl="0">
              <a:spcBef>
                <a:spcPts val="400"/>
              </a:spcBef>
              <a:spcAft>
                <a:spcPts val="0"/>
              </a:spcAft>
              <a:buClr>
                <a:srgbClr val="FF1515"/>
              </a:buClr>
              <a:buFont typeface="Verdana"/>
              <a:buChar char="•"/>
              <a:defRPr/>
            </a:lvl6pPr>
            <a:lvl7pPr marL="2971800" lvl="6" indent="-101600" algn="l" rtl="0">
              <a:spcBef>
                <a:spcPts val="400"/>
              </a:spcBef>
              <a:spcAft>
                <a:spcPts val="0"/>
              </a:spcAft>
              <a:buClr>
                <a:srgbClr val="FF1515"/>
              </a:buClr>
              <a:buFont typeface="Verdana"/>
              <a:buChar char="•"/>
              <a:defRPr/>
            </a:lvl7pPr>
            <a:lvl8pPr marL="3429000" lvl="7" indent="-101600" algn="l" rtl="0">
              <a:spcBef>
                <a:spcPts val="400"/>
              </a:spcBef>
              <a:spcAft>
                <a:spcPts val="0"/>
              </a:spcAft>
              <a:buClr>
                <a:srgbClr val="FF1515"/>
              </a:buClr>
              <a:buFont typeface="Verdana"/>
              <a:buChar char="•"/>
              <a:defRPr/>
            </a:lvl8pPr>
            <a:lvl9pPr marL="3886200" lvl="8" indent="-101600" algn="l" rtl="0">
              <a:spcBef>
                <a:spcPts val="400"/>
              </a:spcBef>
              <a:spcAft>
                <a:spcPts val="0"/>
              </a:spcAft>
              <a:buClr>
                <a:srgbClr val="FF1515"/>
              </a:buClr>
              <a:buFont typeface="Verdana"/>
              <a:buChar char="•"/>
              <a:defRPr/>
            </a:lvl9pPr>
          </a:lstStyle>
          <a:p>
            <a:endParaRPr/>
          </a:p>
        </p:txBody>
      </p:sp>
      <p:sp>
        <p:nvSpPr>
          <p:cNvPr id="78" name="Shape 7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9" name="Shape 7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0" name="Shape 80"/>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1331912" y="4652962"/>
            <a:ext cx="7578725" cy="1009649"/>
          </a:xfrm>
          <a:prstGeom prst="rect">
            <a:avLst/>
          </a:prstGeom>
          <a:noFill/>
          <a:ln>
            <a:noFill/>
          </a:ln>
        </p:spPr>
        <p:txBody>
          <a:bodyPr lIns="91425" tIns="91425" rIns="91425" bIns="91425" anchor="b" anchorCtr="0"/>
          <a:lstStyle>
            <a:lvl1pPr marL="0" marR="0" lvl="0" indent="0" algn="r"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
        <p:nvSpPr>
          <p:cNvPr id="89" name="Shape 89"/>
          <p:cNvSpPr txBox="1">
            <a:spLocks noGrp="1"/>
          </p:cNvSpPr>
          <p:nvPr>
            <p:ph type="subTitle" idx="1"/>
          </p:nvPr>
        </p:nvSpPr>
        <p:spPr>
          <a:xfrm>
            <a:off x="1331912" y="5662612"/>
            <a:ext cx="7553325" cy="936624"/>
          </a:xfrm>
          <a:prstGeom prst="rect">
            <a:avLst/>
          </a:prstGeom>
          <a:noFill/>
          <a:ln>
            <a:noFill/>
          </a:ln>
        </p:spPr>
        <p:txBody>
          <a:bodyPr lIns="91425" tIns="91425" rIns="91425" bIns="91425" anchor="t" anchorCtr="0"/>
          <a:lstStyle>
            <a:lvl1pPr marL="0" marR="0" lvl="0" indent="0" algn="r" rtl="0">
              <a:spcBef>
                <a:spcPts val="560"/>
              </a:spcBef>
              <a:spcAft>
                <a:spcPts val="0"/>
              </a:spcAft>
              <a:buClr>
                <a:srgbClr val="FF1515"/>
              </a:buClr>
              <a:buFont typeface="Verdana"/>
              <a:buNone/>
              <a:defRPr/>
            </a:lvl1pPr>
            <a:lvl2pPr marL="742950" marR="0" lvl="1" indent="-107950" algn="l" rtl="0">
              <a:spcBef>
                <a:spcPts val="560"/>
              </a:spcBef>
              <a:spcAft>
                <a:spcPts val="0"/>
              </a:spcAft>
              <a:buClr>
                <a:srgbClr val="FF1515"/>
              </a:buClr>
              <a:buFont typeface="Verdana"/>
              <a:buChar char="•"/>
              <a:defRPr/>
            </a:lvl2pPr>
            <a:lvl3pPr marL="1143000" marR="0" lvl="2" indent="-76200" algn="l" rtl="0">
              <a:spcBef>
                <a:spcPts val="480"/>
              </a:spcBef>
              <a:spcAft>
                <a:spcPts val="0"/>
              </a:spcAft>
              <a:buClr>
                <a:srgbClr val="FF1515"/>
              </a:buClr>
              <a:buFont typeface="Verdana"/>
              <a:buChar char="•"/>
              <a:defRPr/>
            </a:lvl3pPr>
            <a:lvl4pPr marL="1600200" marR="0" lvl="3" indent="-101600" algn="l" rtl="0">
              <a:spcBef>
                <a:spcPts val="400"/>
              </a:spcBef>
              <a:spcAft>
                <a:spcPts val="0"/>
              </a:spcAft>
              <a:buClr>
                <a:srgbClr val="FF1515"/>
              </a:buClr>
              <a:buFont typeface="Verdana"/>
              <a:buChar char="•"/>
              <a:defRPr/>
            </a:lvl4pPr>
            <a:lvl5pPr marL="2057400" marR="0" lvl="4" indent="-101600" algn="l" rtl="0">
              <a:spcBef>
                <a:spcPts val="400"/>
              </a:spcBef>
              <a:spcAft>
                <a:spcPts val="0"/>
              </a:spcAft>
              <a:buClr>
                <a:srgbClr val="FF1515"/>
              </a:buClr>
              <a:buFont typeface="Verdana"/>
              <a:buChar char="•"/>
              <a:defRPr/>
            </a:lvl5pPr>
            <a:lvl6pPr marL="2514600" marR="0" lvl="5" indent="-101600" algn="l" rtl="0">
              <a:spcBef>
                <a:spcPts val="400"/>
              </a:spcBef>
              <a:spcAft>
                <a:spcPts val="0"/>
              </a:spcAft>
              <a:buClr>
                <a:srgbClr val="FF1515"/>
              </a:buClr>
              <a:buFont typeface="Verdana"/>
              <a:buChar char="•"/>
              <a:defRPr/>
            </a:lvl6pPr>
            <a:lvl7pPr marL="2971800" marR="0" lvl="6" indent="-101600" algn="l" rtl="0">
              <a:spcBef>
                <a:spcPts val="400"/>
              </a:spcBef>
              <a:spcAft>
                <a:spcPts val="0"/>
              </a:spcAft>
              <a:buClr>
                <a:srgbClr val="FF1515"/>
              </a:buClr>
              <a:buFont typeface="Verdana"/>
              <a:buChar char="•"/>
              <a:defRPr/>
            </a:lvl7pPr>
            <a:lvl8pPr marL="3429000" marR="0" lvl="7" indent="-101600" algn="l" rtl="0">
              <a:spcBef>
                <a:spcPts val="400"/>
              </a:spcBef>
              <a:spcAft>
                <a:spcPts val="0"/>
              </a:spcAft>
              <a:buClr>
                <a:srgbClr val="FF1515"/>
              </a:buClr>
              <a:buFont typeface="Verdana"/>
              <a:buChar char="•"/>
              <a:defRPr/>
            </a:lvl8pPr>
            <a:lvl9pPr marL="3886200" marR="0" lvl="8" indent="-101600" algn="l" rtl="0">
              <a:spcBef>
                <a:spcPts val="400"/>
              </a:spcBef>
              <a:spcAft>
                <a:spcPts val="0"/>
              </a:spcAft>
              <a:buClr>
                <a:srgbClr val="FF1515"/>
              </a:buClr>
              <a:buFont typeface="Verdana"/>
              <a:buChar char="•"/>
              <a:defRPr/>
            </a:lvl9pPr>
          </a:lstStyle>
          <a:p>
            <a:endParaRPr/>
          </a:p>
        </p:txBody>
      </p:sp>
      <p:sp>
        <p:nvSpPr>
          <p:cNvPr id="90" name="Shape 9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1" name="Shape 9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2" name="Shape 92"/>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8"/>
        <p:cNvGrpSpPr/>
        <p:nvPr/>
      </p:nvGrpSpPr>
      <p:grpSpPr>
        <a:xfrm>
          <a:off x="0" y="0"/>
          <a:ext cx="0" cy="0"/>
          <a:chOff x="0" y="0"/>
          <a:chExt cx="0" cy="0"/>
        </a:xfrm>
      </p:grpSpPr>
      <p:sp>
        <p:nvSpPr>
          <p:cNvPr id="19" name="Shape 19"/>
          <p:cNvSpPr txBox="1">
            <a:spLocks noGrp="1"/>
          </p:cNvSpPr>
          <p:nvPr>
            <p:ph type="title"/>
          </p:nvPr>
        </p:nvSpPr>
        <p:spPr>
          <a:xfrm rot="5400000">
            <a:off x="4608512" y="2384425"/>
            <a:ext cx="6408737" cy="2160586"/>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20" name="Shape 20"/>
          <p:cNvSpPr txBox="1">
            <a:spLocks noGrp="1"/>
          </p:cNvSpPr>
          <p:nvPr>
            <p:ph type="body" idx="1"/>
          </p:nvPr>
        </p:nvSpPr>
        <p:spPr>
          <a:xfrm rot="5400000">
            <a:off x="211137" y="300037"/>
            <a:ext cx="6408737" cy="6329363"/>
          </a:xfrm>
          <a:prstGeom prst="rect">
            <a:avLst/>
          </a:prstGeom>
          <a:noFill/>
          <a:ln>
            <a:noFill/>
          </a:ln>
        </p:spPr>
        <p:txBody>
          <a:bodyPr lIns="91425" tIns="91425" rIns="91425" bIns="91425" anchor="t" anchorCtr="0"/>
          <a:lstStyle>
            <a:lvl1pPr marL="342900" lvl="0" indent="-139700" algn="l" rtl="0">
              <a:spcBef>
                <a:spcPts val="640"/>
              </a:spcBef>
              <a:spcAft>
                <a:spcPts val="0"/>
              </a:spcAft>
              <a:buClr>
                <a:srgbClr val="FF1515"/>
              </a:buClr>
              <a:buFont typeface="Verdana"/>
              <a:buChar char="•"/>
              <a:defRPr/>
            </a:lvl1pPr>
            <a:lvl2pPr marL="742950" lvl="1" indent="-107950" algn="l" rtl="0">
              <a:spcBef>
                <a:spcPts val="560"/>
              </a:spcBef>
              <a:spcAft>
                <a:spcPts val="0"/>
              </a:spcAft>
              <a:buClr>
                <a:srgbClr val="FF1515"/>
              </a:buClr>
              <a:buFont typeface="Verdana"/>
              <a:buChar char="•"/>
              <a:defRPr/>
            </a:lvl2pPr>
            <a:lvl3pPr marL="1143000" lvl="2" indent="-76200" algn="l" rtl="0">
              <a:spcBef>
                <a:spcPts val="480"/>
              </a:spcBef>
              <a:spcAft>
                <a:spcPts val="0"/>
              </a:spcAft>
              <a:buClr>
                <a:srgbClr val="FF1515"/>
              </a:buClr>
              <a:buFont typeface="Verdana"/>
              <a:buChar char="•"/>
              <a:defRPr/>
            </a:lvl3pPr>
            <a:lvl4pPr marL="1600200" lvl="3" indent="-101600" algn="l" rtl="0">
              <a:spcBef>
                <a:spcPts val="400"/>
              </a:spcBef>
              <a:spcAft>
                <a:spcPts val="0"/>
              </a:spcAft>
              <a:buClr>
                <a:srgbClr val="FF1515"/>
              </a:buClr>
              <a:buFont typeface="Verdana"/>
              <a:buChar char="•"/>
              <a:defRPr/>
            </a:lvl4pPr>
            <a:lvl5pPr marL="2057400" lvl="4" indent="-101600" algn="l" rtl="0">
              <a:spcBef>
                <a:spcPts val="400"/>
              </a:spcBef>
              <a:spcAft>
                <a:spcPts val="0"/>
              </a:spcAft>
              <a:buClr>
                <a:srgbClr val="FF1515"/>
              </a:buClr>
              <a:buFont typeface="Verdana"/>
              <a:buChar char="•"/>
              <a:defRPr/>
            </a:lvl5pPr>
            <a:lvl6pPr marL="2514600" lvl="5" indent="-101600" algn="l" rtl="0">
              <a:spcBef>
                <a:spcPts val="400"/>
              </a:spcBef>
              <a:spcAft>
                <a:spcPts val="0"/>
              </a:spcAft>
              <a:buClr>
                <a:srgbClr val="FF1515"/>
              </a:buClr>
              <a:buFont typeface="Verdana"/>
              <a:buChar char="•"/>
              <a:defRPr/>
            </a:lvl6pPr>
            <a:lvl7pPr marL="2971800" lvl="6" indent="-101600" algn="l" rtl="0">
              <a:spcBef>
                <a:spcPts val="400"/>
              </a:spcBef>
              <a:spcAft>
                <a:spcPts val="0"/>
              </a:spcAft>
              <a:buClr>
                <a:srgbClr val="FF1515"/>
              </a:buClr>
              <a:buFont typeface="Verdana"/>
              <a:buChar char="•"/>
              <a:defRPr/>
            </a:lvl7pPr>
            <a:lvl8pPr marL="3429000" lvl="7" indent="-101600" algn="l" rtl="0">
              <a:spcBef>
                <a:spcPts val="400"/>
              </a:spcBef>
              <a:spcAft>
                <a:spcPts val="0"/>
              </a:spcAft>
              <a:buClr>
                <a:srgbClr val="FF1515"/>
              </a:buClr>
              <a:buFont typeface="Verdana"/>
              <a:buChar char="•"/>
              <a:defRPr/>
            </a:lvl8pPr>
            <a:lvl9pPr marL="3886200" lvl="8" indent="-101600" algn="l" rtl="0">
              <a:spcBef>
                <a:spcPts val="400"/>
              </a:spcBef>
              <a:spcAft>
                <a:spcPts val="0"/>
              </a:spcAft>
              <a:buClr>
                <a:srgbClr val="FF1515"/>
              </a:buClr>
              <a:buFont typeface="Verdana"/>
              <a:buChar char="•"/>
              <a:defRPr/>
            </a:lvl9pPr>
          </a:lstStyle>
          <a:p>
            <a:endParaRPr/>
          </a:p>
        </p:txBody>
      </p:sp>
      <p:sp>
        <p:nvSpPr>
          <p:cNvPr id="21" name="Shape 2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2" name="Shape 2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3" name="Shape 23"/>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26" name="Shape 26"/>
          <p:cNvSpPr txBox="1">
            <a:spLocks noGrp="1"/>
          </p:cNvSpPr>
          <p:nvPr>
            <p:ph type="body" idx="1"/>
          </p:nvPr>
        </p:nvSpPr>
        <p:spPr>
          <a:xfrm rot="5400000">
            <a:off x="2090737" y="-133350"/>
            <a:ext cx="4962525" cy="8642349"/>
          </a:xfrm>
          <a:prstGeom prst="rect">
            <a:avLst/>
          </a:prstGeom>
          <a:noFill/>
          <a:ln>
            <a:noFill/>
          </a:ln>
        </p:spPr>
        <p:txBody>
          <a:bodyPr lIns="91425" tIns="91425" rIns="91425" bIns="91425" anchor="t" anchorCtr="0"/>
          <a:lstStyle>
            <a:lvl1pPr marL="342900" lvl="0" indent="-139700" algn="l" rtl="0">
              <a:spcBef>
                <a:spcPts val="640"/>
              </a:spcBef>
              <a:spcAft>
                <a:spcPts val="0"/>
              </a:spcAft>
              <a:buClr>
                <a:srgbClr val="FF1515"/>
              </a:buClr>
              <a:buFont typeface="Verdana"/>
              <a:buChar char="•"/>
              <a:defRPr/>
            </a:lvl1pPr>
            <a:lvl2pPr marL="742950" lvl="1" indent="-107950" algn="l" rtl="0">
              <a:spcBef>
                <a:spcPts val="560"/>
              </a:spcBef>
              <a:spcAft>
                <a:spcPts val="0"/>
              </a:spcAft>
              <a:buClr>
                <a:srgbClr val="FF1515"/>
              </a:buClr>
              <a:buFont typeface="Verdana"/>
              <a:buChar char="•"/>
              <a:defRPr/>
            </a:lvl2pPr>
            <a:lvl3pPr marL="1143000" lvl="2" indent="-76200" algn="l" rtl="0">
              <a:spcBef>
                <a:spcPts val="480"/>
              </a:spcBef>
              <a:spcAft>
                <a:spcPts val="0"/>
              </a:spcAft>
              <a:buClr>
                <a:srgbClr val="FF1515"/>
              </a:buClr>
              <a:buFont typeface="Verdana"/>
              <a:buChar char="•"/>
              <a:defRPr/>
            </a:lvl3pPr>
            <a:lvl4pPr marL="1600200" lvl="3" indent="-101600" algn="l" rtl="0">
              <a:spcBef>
                <a:spcPts val="400"/>
              </a:spcBef>
              <a:spcAft>
                <a:spcPts val="0"/>
              </a:spcAft>
              <a:buClr>
                <a:srgbClr val="FF1515"/>
              </a:buClr>
              <a:buFont typeface="Verdana"/>
              <a:buChar char="•"/>
              <a:defRPr/>
            </a:lvl4pPr>
            <a:lvl5pPr marL="2057400" lvl="4" indent="-101600" algn="l" rtl="0">
              <a:spcBef>
                <a:spcPts val="400"/>
              </a:spcBef>
              <a:spcAft>
                <a:spcPts val="0"/>
              </a:spcAft>
              <a:buClr>
                <a:srgbClr val="FF1515"/>
              </a:buClr>
              <a:buFont typeface="Verdana"/>
              <a:buChar char="•"/>
              <a:defRPr/>
            </a:lvl5pPr>
            <a:lvl6pPr marL="2514600" lvl="5" indent="-101600" algn="l" rtl="0">
              <a:spcBef>
                <a:spcPts val="400"/>
              </a:spcBef>
              <a:spcAft>
                <a:spcPts val="0"/>
              </a:spcAft>
              <a:buClr>
                <a:srgbClr val="FF1515"/>
              </a:buClr>
              <a:buFont typeface="Verdana"/>
              <a:buChar char="•"/>
              <a:defRPr/>
            </a:lvl6pPr>
            <a:lvl7pPr marL="2971800" lvl="6" indent="-101600" algn="l" rtl="0">
              <a:spcBef>
                <a:spcPts val="400"/>
              </a:spcBef>
              <a:spcAft>
                <a:spcPts val="0"/>
              </a:spcAft>
              <a:buClr>
                <a:srgbClr val="FF1515"/>
              </a:buClr>
              <a:buFont typeface="Verdana"/>
              <a:buChar char="•"/>
              <a:defRPr/>
            </a:lvl7pPr>
            <a:lvl8pPr marL="3429000" lvl="7" indent="-101600" algn="l" rtl="0">
              <a:spcBef>
                <a:spcPts val="400"/>
              </a:spcBef>
              <a:spcAft>
                <a:spcPts val="0"/>
              </a:spcAft>
              <a:buClr>
                <a:srgbClr val="FF1515"/>
              </a:buClr>
              <a:buFont typeface="Verdana"/>
              <a:buChar char="•"/>
              <a:defRPr/>
            </a:lvl8pPr>
            <a:lvl9pPr marL="3886200" lvl="8" indent="-101600" algn="l" rtl="0">
              <a:spcBef>
                <a:spcPts val="400"/>
              </a:spcBef>
              <a:spcAft>
                <a:spcPts val="0"/>
              </a:spcAft>
              <a:buClr>
                <a:srgbClr val="FF1515"/>
              </a:buClr>
              <a:buFont typeface="Verdana"/>
              <a:buChar char="•"/>
              <a:defRPr/>
            </a:lvl9pPr>
          </a:lstStyle>
          <a:p>
            <a:endParaRPr/>
          </a:p>
        </p:txBody>
      </p:sp>
      <p:sp>
        <p:nvSpPr>
          <p:cNvPr id="27" name="Shape 2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8" name="Shape 2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9" name="Shape 29"/>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a:spLocks noGrp="1"/>
          </p:cNvSpPr>
          <p:nvPr>
            <p:ph type="pic" idx="2"/>
          </p:nvPr>
        </p:nvSpPr>
        <p:spPr>
          <a:xfrm>
            <a:off x="1792288" y="612775"/>
            <a:ext cx="5486399" cy="4114800"/>
          </a:xfrm>
          <a:prstGeom prst="rect">
            <a:avLst/>
          </a:prstGeom>
          <a:noFill/>
          <a:ln>
            <a:noFill/>
          </a:ln>
        </p:spPr>
      </p:sp>
      <p:sp>
        <p:nvSpPr>
          <p:cNvPr id="33" name="Shape 3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lvl="0" indent="0" rtl="0">
              <a:spcBef>
                <a:spcPts val="0"/>
              </a:spcBef>
              <a:buFont typeface="Verdana"/>
              <a:buNone/>
              <a:defRPr/>
            </a:lvl1pPr>
            <a:lvl2pPr marL="457200" lvl="1" indent="0" rtl="0">
              <a:spcBef>
                <a:spcPts val="0"/>
              </a:spcBef>
              <a:buFont typeface="Verdana"/>
              <a:buNone/>
              <a:defRPr/>
            </a:lvl2pPr>
            <a:lvl3pPr marL="914400" lvl="2" indent="0" rtl="0">
              <a:spcBef>
                <a:spcPts val="0"/>
              </a:spcBef>
              <a:buFont typeface="Verdana"/>
              <a:buNone/>
              <a:defRPr/>
            </a:lvl3pPr>
            <a:lvl4pPr marL="1371600" lvl="3" indent="0" rtl="0">
              <a:spcBef>
                <a:spcPts val="0"/>
              </a:spcBef>
              <a:buFont typeface="Verdana"/>
              <a:buNone/>
              <a:defRPr/>
            </a:lvl4pPr>
            <a:lvl5pPr marL="1828800" lvl="4" indent="0" rtl="0">
              <a:spcBef>
                <a:spcPts val="0"/>
              </a:spcBef>
              <a:buFont typeface="Verdana"/>
              <a:buNone/>
              <a:defRPr/>
            </a:lvl5pPr>
            <a:lvl6pPr marL="2286000" lvl="5" indent="0" rtl="0">
              <a:spcBef>
                <a:spcPts val="0"/>
              </a:spcBef>
              <a:buFont typeface="Verdana"/>
              <a:buNone/>
              <a:defRPr/>
            </a:lvl6pPr>
            <a:lvl7pPr marL="2743200" lvl="6" indent="0" rtl="0">
              <a:spcBef>
                <a:spcPts val="0"/>
              </a:spcBef>
              <a:buFont typeface="Verdana"/>
              <a:buNone/>
              <a:defRPr/>
            </a:lvl7pPr>
            <a:lvl8pPr marL="3200400" lvl="7" indent="0" rtl="0">
              <a:spcBef>
                <a:spcPts val="0"/>
              </a:spcBef>
              <a:buFont typeface="Verdana"/>
              <a:buNone/>
              <a:defRPr/>
            </a:lvl8pPr>
            <a:lvl9pPr marL="3657600" lvl="8" indent="0" rtl="0">
              <a:spcBef>
                <a:spcPts val="0"/>
              </a:spcBef>
              <a:buFont typeface="Verdana"/>
              <a:buNone/>
              <a:defRPr/>
            </a:lvl9pPr>
          </a:lstStyle>
          <a:p>
            <a:endParaRPr/>
          </a:p>
        </p:txBody>
      </p:sp>
      <p:sp>
        <p:nvSpPr>
          <p:cNvPr id="34" name="Shape 34"/>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5" name="Shape 35"/>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6" name="Shape 36"/>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9" name="Shape 3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Font typeface="Verdana"/>
              <a:buNone/>
              <a:defRPr/>
            </a:lvl1pPr>
            <a:lvl2pPr marL="457200" lvl="1" indent="0" rtl="0">
              <a:spcBef>
                <a:spcPts val="0"/>
              </a:spcBef>
              <a:buFont typeface="Verdana"/>
              <a:buNone/>
              <a:defRPr/>
            </a:lvl2pPr>
            <a:lvl3pPr marL="914400" lvl="2" indent="0" rtl="0">
              <a:spcBef>
                <a:spcPts val="0"/>
              </a:spcBef>
              <a:buFont typeface="Verdana"/>
              <a:buNone/>
              <a:defRPr/>
            </a:lvl3pPr>
            <a:lvl4pPr marL="1371600" lvl="3" indent="0" rtl="0">
              <a:spcBef>
                <a:spcPts val="0"/>
              </a:spcBef>
              <a:buFont typeface="Verdana"/>
              <a:buNone/>
              <a:defRPr/>
            </a:lvl4pPr>
            <a:lvl5pPr marL="1828800" lvl="4" indent="0" rtl="0">
              <a:spcBef>
                <a:spcPts val="0"/>
              </a:spcBef>
              <a:buFont typeface="Verdana"/>
              <a:buNone/>
              <a:defRPr/>
            </a:lvl5pPr>
            <a:lvl6pPr marL="2286000" lvl="5" indent="0" rtl="0">
              <a:spcBef>
                <a:spcPts val="0"/>
              </a:spcBef>
              <a:buFont typeface="Verdana"/>
              <a:buNone/>
              <a:defRPr/>
            </a:lvl6pPr>
            <a:lvl7pPr marL="2743200" lvl="6" indent="0" rtl="0">
              <a:spcBef>
                <a:spcPts val="0"/>
              </a:spcBef>
              <a:buFont typeface="Verdana"/>
              <a:buNone/>
              <a:defRPr/>
            </a:lvl7pPr>
            <a:lvl8pPr marL="3200400" lvl="7" indent="0" rtl="0">
              <a:spcBef>
                <a:spcPts val="0"/>
              </a:spcBef>
              <a:buFont typeface="Verdana"/>
              <a:buNone/>
              <a:defRPr/>
            </a:lvl8pPr>
            <a:lvl9pPr marL="3657600" lvl="8" indent="0" rtl="0">
              <a:spcBef>
                <a:spcPts val="0"/>
              </a:spcBef>
              <a:buFont typeface="Verdana"/>
              <a:buNone/>
              <a:defRPr/>
            </a:lvl9pPr>
          </a:lstStyle>
          <a:p>
            <a:endParaRPr/>
          </a:p>
        </p:txBody>
      </p:sp>
      <p:sp>
        <p:nvSpPr>
          <p:cNvPr id="41" name="Shape 4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2" name="Shape 4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3" name="Shape 43"/>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4"/>
        <p:cNvGrpSpPr/>
        <p:nvPr/>
      </p:nvGrpSpPr>
      <p:grpSpPr>
        <a:xfrm>
          <a:off x="0" y="0"/>
          <a:ext cx="0" cy="0"/>
          <a:chOff x="0" y="0"/>
          <a:chExt cx="0" cy="0"/>
        </a:xfrm>
      </p:grpSpPr>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50" name="Shape 5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1" name="Shape 5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2" name="Shape 52"/>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5" name="Shape 5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Font typeface="Verdana"/>
              <a:buNone/>
              <a:defRPr/>
            </a:lvl1pPr>
            <a:lvl2pPr marL="457200" lvl="1" indent="0" rtl="0">
              <a:spcBef>
                <a:spcPts val="0"/>
              </a:spcBef>
              <a:buFont typeface="Verdana"/>
              <a:buNone/>
              <a:defRPr/>
            </a:lvl2pPr>
            <a:lvl3pPr marL="914400" lvl="2" indent="0" rtl="0">
              <a:spcBef>
                <a:spcPts val="0"/>
              </a:spcBef>
              <a:buFont typeface="Verdana"/>
              <a:buNone/>
              <a:defRPr/>
            </a:lvl3pPr>
            <a:lvl4pPr marL="1371600" lvl="3" indent="0" rtl="0">
              <a:spcBef>
                <a:spcPts val="0"/>
              </a:spcBef>
              <a:buFont typeface="Verdana"/>
              <a:buNone/>
              <a:defRPr/>
            </a:lvl4pPr>
            <a:lvl5pPr marL="1828800" lvl="4" indent="0" rtl="0">
              <a:spcBef>
                <a:spcPts val="0"/>
              </a:spcBef>
              <a:buFont typeface="Verdana"/>
              <a:buNone/>
              <a:defRPr/>
            </a:lvl5pPr>
            <a:lvl6pPr marL="2286000" lvl="5" indent="0" rtl="0">
              <a:spcBef>
                <a:spcPts val="0"/>
              </a:spcBef>
              <a:buFont typeface="Verdana"/>
              <a:buNone/>
              <a:defRPr/>
            </a:lvl6pPr>
            <a:lvl7pPr marL="2743200" lvl="6" indent="0" rtl="0">
              <a:spcBef>
                <a:spcPts val="0"/>
              </a:spcBef>
              <a:buFont typeface="Verdana"/>
              <a:buNone/>
              <a:defRPr/>
            </a:lvl7pPr>
            <a:lvl8pPr marL="3200400" lvl="7" indent="0" rtl="0">
              <a:spcBef>
                <a:spcPts val="0"/>
              </a:spcBef>
              <a:buFont typeface="Verdana"/>
              <a:buNone/>
              <a:defRPr/>
            </a:lvl8pPr>
            <a:lvl9pPr marL="3657600" lvl="8" indent="0" rtl="0">
              <a:spcBef>
                <a:spcPts val="0"/>
              </a:spcBef>
              <a:buFont typeface="Verdana"/>
              <a:buNone/>
              <a:defRPr/>
            </a:lvl9pPr>
          </a:lstStyle>
          <a:p>
            <a:endParaRPr/>
          </a:p>
        </p:txBody>
      </p:sp>
      <p:sp>
        <p:nvSpPr>
          <p:cNvPr id="56" name="Shape 5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7" name="Shape 5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Font typeface="Verdana"/>
              <a:buNone/>
              <a:defRPr/>
            </a:lvl1pPr>
            <a:lvl2pPr marL="457200" lvl="1" indent="0" rtl="0">
              <a:spcBef>
                <a:spcPts val="0"/>
              </a:spcBef>
              <a:buFont typeface="Verdana"/>
              <a:buNone/>
              <a:defRPr/>
            </a:lvl2pPr>
            <a:lvl3pPr marL="914400" lvl="2" indent="0" rtl="0">
              <a:spcBef>
                <a:spcPts val="0"/>
              </a:spcBef>
              <a:buFont typeface="Verdana"/>
              <a:buNone/>
              <a:defRPr/>
            </a:lvl3pPr>
            <a:lvl4pPr marL="1371600" lvl="3" indent="0" rtl="0">
              <a:spcBef>
                <a:spcPts val="0"/>
              </a:spcBef>
              <a:buFont typeface="Verdana"/>
              <a:buNone/>
              <a:defRPr/>
            </a:lvl4pPr>
            <a:lvl5pPr marL="1828800" lvl="4" indent="0" rtl="0">
              <a:spcBef>
                <a:spcPts val="0"/>
              </a:spcBef>
              <a:buFont typeface="Verdana"/>
              <a:buNone/>
              <a:defRPr/>
            </a:lvl5pPr>
            <a:lvl6pPr marL="2286000" lvl="5" indent="0" rtl="0">
              <a:spcBef>
                <a:spcPts val="0"/>
              </a:spcBef>
              <a:buFont typeface="Verdana"/>
              <a:buNone/>
              <a:defRPr/>
            </a:lvl6pPr>
            <a:lvl7pPr marL="2743200" lvl="6" indent="0" rtl="0">
              <a:spcBef>
                <a:spcPts val="0"/>
              </a:spcBef>
              <a:buFont typeface="Verdana"/>
              <a:buNone/>
              <a:defRPr/>
            </a:lvl7pPr>
            <a:lvl8pPr marL="3200400" lvl="7" indent="0" rtl="0">
              <a:spcBef>
                <a:spcPts val="0"/>
              </a:spcBef>
              <a:buFont typeface="Verdana"/>
              <a:buNone/>
              <a:defRPr/>
            </a:lvl8pPr>
            <a:lvl9pPr marL="3657600" lvl="8" indent="0" rtl="0">
              <a:spcBef>
                <a:spcPts val="0"/>
              </a:spcBef>
              <a:buFont typeface="Verdana"/>
              <a:buNone/>
              <a:defRPr/>
            </a:lvl9pPr>
          </a:lstStyle>
          <a:p>
            <a:endParaRPr/>
          </a:p>
        </p:txBody>
      </p:sp>
      <p:sp>
        <p:nvSpPr>
          <p:cNvPr id="58" name="Shape 5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9" name="Shape 5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0" name="Shape 6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1" name="Shape 61"/>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64" name="Shape 64"/>
          <p:cNvSpPr txBox="1">
            <a:spLocks noGrp="1"/>
          </p:cNvSpPr>
          <p:nvPr>
            <p:ph type="body" idx="1"/>
          </p:nvPr>
        </p:nvSpPr>
        <p:spPr>
          <a:xfrm>
            <a:off x="250825" y="1706563"/>
            <a:ext cx="4244974" cy="496252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5" name="Shape 65"/>
          <p:cNvSpPr txBox="1">
            <a:spLocks noGrp="1"/>
          </p:cNvSpPr>
          <p:nvPr>
            <p:ph type="body" idx="2"/>
          </p:nvPr>
        </p:nvSpPr>
        <p:spPr>
          <a:xfrm>
            <a:off x="4648200" y="1706563"/>
            <a:ext cx="4244974" cy="496252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6" name="Shape 6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7" name="Shape 6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8" name="Shape 68"/>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marL="0" marR="0" lvl="0" indent="0" algn="l"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
        <p:nvSpPr>
          <p:cNvPr id="7" name="Shape 7"/>
          <p:cNvSpPr txBox="1">
            <a:spLocks noGrp="1"/>
          </p:cNvSpPr>
          <p:nvPr>
            <p:ph type="body" idx="1"/>
          </p:nvPr>
        </p:nvSpPr>
        <p:spPr>
          <a:xfrm>
            <a:off x="250825" y="1706561"/>
            <a:ext cx="8642349" cy="4962525"/>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rgbClr val="FF1515"/>
              </a:buClr>
              <a:buFont typeface="Verdana"/>
              <a:buChar char="•"/>
              <a:defRPr/>
            </a:lvl1pPr>
            <a:lvl2pPr marL="742950" marR="0" lvl="1" indent="-107950" algn="l" rtl="0">
              <a:spcBef>
                <a:spcPts val="560"/>
              </a:spcBef>
              <a:spcAft>
                <a:spcPts val="0"/>
              </a:spcAft>
              <a:buClr>
                <a:srgbClr val="FF1515"/>
              </a:buClr>
              <a:buFont typeface="Verdana"/>
              <a:buChar char="•"/>
              <a:defRPr/>
            </a:lvl2pPr>
            <a:lvl3pPr marL="1143000" marR="0" lvl="2" indent="-76200" algn="l" rtl="0">
              <a:spcBef>
                <a:spcPts val="480"/>
              </a:spcBef>
              <a:spcAft>
                <a:spcPts val="0"/>
              </a:spcAft>
              <a:buClr>
                <a:srgbClr val="FF1515"/>
              </a:buClr>
              <a:buFont typeface="Verdana"/>
              <a:buChar char="•"/>
              <a:defRPr/>
            </a:lvl3pPr>
            <a:lvl4pPr marL="1600200" marR="0" lvl="3" indent="-101600" algn="l" rtl="0">
              <a:spcBef>
                <a:spcPts val="400"/>
              </a:spcBef>
              <a:spcAft>
                <a:spcPts val="0"/>
              </a:spcAft>
              <a:buClr>
                <a:srgbClr val="FF1515"/>
              </a:buClr>
              <a:buFont typeface="Verdana"/>
              <a:buChar char="•"/>
              <a:defRPr/>
            </a:lvl4pPr>
            <a:lvl5pPr marL="2057400" marR="0" lvl="4" indent="-101600" algn="l" rtl="0">
              <a:spcBef>
                <a:spcPts val="400"/>
              </a:spcBef>
              <a:spcAft>
                <a:spcPts val="0"/>
              </a:spcAft>
              <a:buClr>
                <a:srgbClr val="FF1515"/>
              </a:buClr>
              <a:buFont typeface="Verdana"/>
              <a:buChar char="•"/>
              <a:defRPr/>
            </a:lvl5pPr>
            <a:lvl6pPr marL="2514600" marR="0" lvl="5" indent="-101600" algn="l" rtl="0">
              <a:spcBef>
                <a:spcPts val="400"/>
              </a:spcBef>
              <a:spcAft>
                <a:spcPts val="0"/>
              </a:spcAft>
              <a:buClr>
                <a:srgbClr val="FF1515"/>
              </a:buClr>
              <a:buFont typeface="Verdana"/>
              <a:buChar char="•"/>
              <a:defRPr/>
            </a:lvl6pPr>
            <a:lvl7pPr marL="2971800" marR="0" lvl="6" indent="-101600" algn="l" rtl="0">
              <a:spcBef>
                <a:spcPts val="400"/>
              </a:spcBef>
              <a:spcAft>
                <a:spcPts val="0"/>
              </a:spcAft>
              <a:buClr>
                <a:srgbClr val="FF1515"/>
              </a:buClr>
              <a:buFont typeface="Verdana"/>
              <a:buChar char="•"/>
              <a:defRPr/>
            </a:lvl7pPr>
            <a:lvl8pPr marL="3429000" marR="0" lvl="7" indent="-101600" algn="l" rtl="0">
              <a:spcBef>
                <a:spcPts val="400"/>
              </a:spcBef>
              <a:spcAft>
                <a:spcPts val="0"/>
              </a:spcAft>
              <a:buClr>
                <a:srgbClr val="FF1515"/>
              </a:buClr>
              <a:buFont typeface="Verdana"/>
              <a:buChar char="•"/>
              <a:defRPr/>
            </a:lvl8pPr>
            <a:lvl9pPr marL="3886200" marR="0" lvl="8" indent="-101600" algn="l" rtl="0">
              <a:spcBef>
                <a:spcPts val="400"/>
              </a:spcBef>
              <a:spcAft>
                <a:spcPts val="0"/>
              </a:spcAft>
              <a:buClr>
                <a:srgbClr val="FF1515"/>
              </a:buClr>
              <a:buFont typeface="Verdana"/>
              <a:buChar char="•"/>
              <a:defRPr/>
            </a:lvl9pPr>
          </a:lstStyle>
          <a:p>
            <a:endParaRPr/>
          </a:p>
        </p:txBody>
      </p:sp>
      <p:sp>
        <p:nvSpPr>
          <p:cNvPr id="8" name="Shape 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 name="Shape 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0" name="Shape 10"/>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250825" y="260350"/>
            <a:ext cx="8642349" cy="868362"/>
          </a:xfrm>
          <a:prstGeom prst="rect">
            <a:avLst/>
          </a:prstGeom>
          <a:noFill/>
          <a:ln>
            <a:noFill/>
          </a:ln>
        </p:spPr>
        <p:txBody>
          <a:bodyPr lIns="91425" tIns="91425" rIns="91425" bIns="91425" anchor="b" anchorCtr="0"/>
          <a:lstStyle>
            <a:lvl1pPr marL="0" marR="0" lvl="0" indent="0" algn="l"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
        <p:nvSpPr>
          <p:cNvPr id="83" name="Shape 83"/>
          <p:cNvSpPr txBox="1">
            <a:spLocks noGrp="1"/>
          </p:cNvSpPr>
          <p:nvPr>
            <p:ph type="body" idx="1"/>
          </p:nvPr>
        </p:nvSpPr>
        <p:spPr>
          <a:xfrm>
            <a:off x="250825" y="1706561"/>
            <a:ext cx="8642349" cy="4962525"/>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rgbClr val="FF1515"/>
              </a:buClr>
              <a:buFont typeface="Verdana"/>
              <a:buChar char="•"/>
              <a:defRPr/>
            </a:lvl1pPr>
            <a:lvl2pPr marL="742950" marR="0" lvl="1" indent="-107950" algn="l" rtl="0">
              <a:spcBef>
                <a:spcPts val="560"/>
              </a:spcBef>
              <a:spcAft>
                <a:spcPts val="0"/>
              </a:spcAft>
              <a:buClr>
                <a:srgbClr val="FF1515"/>
              </a:buClr>
              <a:buFont typeface="Verdana"/>
              <a:buChar char="•"/>
              <a:defRPr/>
            </a:lvl2pPr>
            <a:lvl3pPr marL="1143000" marR="0" lvl="2" indent="-76200" algn="l" rtl="0">
              <a:spcBef>
                <a:spcPts val="480"/>
              </a:spcBef>
              <a:spcAft>
                <a:spcPts val="0"/>
              </a:spcAft>
              <a:buClr>
                <a:srgbClr val="FF1515"/>
              </a:buClr>
              <a:buFont typeface="Verdana"/>
              <a:buChar char="•"/>
              <a:defRPr/>
            </a:lvl3pPr>
            <a:lvl4pPr marL="1600200" marR="0" lvl="3" indent="-101600" algn="l" rtl="0">
              <a:spcBef>
                <a:spcPts val="400"/>
              </a:spcBef>
              <a:spcAft>
                <a:spcPts val="0"/>
              </a:spcAft>
              <a:buClr>
                <a:srgbClr val="FF1515"/>
              </a:buClr>
              <a:buFont typeface="Verdana"/>
              <a:buChar char="•"/>
              <a:defRPr/>
            </a:lvl4pPr>
            <a:lvl5pPr marL="2057400" marR="0" lvl="4" indent="-101600" algn="l" rtl="0">
              <a:spcBef>
                <a:spcPts val="400"/>
              </a:spcBef>
              <a:spcAft>
                <a:spcPts val="0"/>
              </a:spcAft>
              <a:buClr>
                <a:srgbClr val="FF1515"/>
              </a:buClr>
              <a:buFont typeface="Verdana"/>
              <a:buChar char="•"/>
              <a:defRPr/>
            </a:lvl5pPr>
            <a:lvl6pPr marL="2514600" marR="0" lvl="5" indent="-101600" algn="l" rtl="0">
              <a:spcBef>
                <a:spcPts val="400"/>
              </a:spcBef>
              <a:spcAft>
                <a:spcPts val="0"/>
              </a:spcAft>
              <a:buClr>
                <a:srgbClr val="FF1515"/>
              </a:buClr>
              <a:buFont typeface="Verdana"/>
              <a:buChar char="•"/>
              <a:defRPr/>
            </a:lvl6pPr>
            <a:lvl7pPr marL="2971800" marR="0" lvl="6" indent="-101600" algn="l" rtl="0">
              <a:spcBef>
                <a:spcPts val="400"/>
              </a:spcBef>
              <a:spcAft>
                <a:spcPts val="0"/>
              </a:spcAft>
              <a:buClr>
                <a:srgbClr val="FF1515"/>
              </a:buClr>
              <a:buFont typeface="Verdana"/>
              <a:buChar char="•"/>
              <a:defRPr/>
            </a:lvl7pPr>
            <a:lvl8pPr marL="3429000" marR="0" lvl="7" indent="-101600" algn="l" rtl="0">
              <a:spcBef>
                <a:spcPts val="400"/>
              </a:spcBef>
              <a:spcAft>
                <a:spcPts val="0"/>
              </a:spcAft>
              <a:buClr>
                <a:srgbClr val="FF1515"/>
              </a:buClr>
              <a:buFont typeface="Verdana"/>
              <a:buChar char="•"/>
              <a:defRPr/>
            </a:lvl8pPr>
            <a:lvl9pPr marL="3886200" marR="0" lvl="8" indent="-101600" algn="l" rtl="0">
              <a:spcBef>
                <a:spcPts val="400"/>
              </a:spcBef>
              <a:spcAft>
                <a:spcPts val="0"/>
              </a:spcAft>
              <a:buClr>
                <a:srgbClr val="FF1515"/>
              </a:buClr>
              <a:buFont typeface="Verdana"/>
              <a:buChar char="•"/>
              <a:defRPr/>
            </a:lvl9pPr>
          </a:lstStyle>
          <a:p>
            <a:endParaRPr/>
          </a:p>
        </p:txBody>
      </p:sp>
      <p:sp>
        <p:nvSpPr>
          <p:cNvPr id="84" name="Shape 84"/>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5" name="Shape 85"/>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6" name="Shape 86"/>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0" marR="0" lvl="1" indent="0" algn="l" rtl="0">
              <a:spcBef>
                <a:spcPts val="0"/>
              </a:spcBef>
            </a:pPr>
            <a:endParaRPr/>
          </a:p>
          <a:p>
            <a:pPr marL="0" marR="0" lvl="2" indent="0" algn="l" rtl="0">
              <a:spcBef>
                <a:spcPts val="0"/>
              </a:spcBef>
            </a:pPr>
            <a:endParaRPr/>
          </a:p>
          <a:p>
            <a:pPr marL="0" marR="0" lvl="3" indent="0" algn="l" rtl="0">
              <a:spcBef>
                <a:spcPts val="0"/>
              </a:spcBef>
            </a:pPr>
            <a:endParaRPr/>
          </a:p>
          <a:p>
            <a:pPr marL="0" marR="0" lvl="4" indent="0" algn="l" rtl="0">
              <a:spcBef>
                <a:spcPts val="0"/>
              </a:spcBef>
            </a:pPr>
            <a:endParaRPr/>
          </a:p>
          <a:p>
            <a:pPr marL="0" marR="0" lvl="5" indent="0" algn="l" rtl="0">
              <a:spcBef>
                <a:spcPts val="0"/>
              </a:spcBef>
            </a:pPr>
            <a:endParaRPr/>
          </a:p>
          <a:p>
            <a:pPr marL="0" marR="0" lvl="6" indent="0" algn="l" rtl="0">
              <a:spcBef>
                <a:spcPts val="0"/>
              </a:spcBef>
            </a:pPr>
            <a:endParaRPr/>
          </a:p>
          <a:p>
            <a:pPr marL="0" marR="0" lvl="7" indent="0" algn="l" rtl="0">
              <a:spcBef>
                <a:spcPts val="0"/>
              </a:spcBef>
            </a:pPr>
            <a:endParaRPr/>
          </a:p>
          <a:p>
            <a:pPr marL="0" marR="0" lvl="8" indent="0" algn="l" rtl="0">
              <a:spcBef>
                <a:spcPts val="0"/>
              </a:spcBef>
            </a:pPr>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OUS9mM8Xbbw"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0" y="4648200"/>
            <a:ext cx="8915400" cy="1009649"/>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chemeClr val="lt1"/>
              </a:buClr>
              <a:buSzPct val="25000"/>
              <a:buFont typeface="Arial"/>
              <a:buNone/>
            </a:pPr>
            <a:r>
              <a:rPr lang="en-US" sz="4400" b="0" i="0" u="none" strike="noStrike" cap="none">
                <a:solidFill>
                  <a:schemeClr val="lt1"/>
                </a:solidFill>
                <a:latin typeface="Arial"/>
                <a:ea typeface="Arial"/>
                <a:cs typeface="Arial"/>
                <a:sym typeface="Arial"/>
              </a:rPr>
              <a:t>The American Experiment</a:t>
            </a:r>
          </a:p>
        </p:txBody>
      </p:sp>
      <p:sp>
        <p:nvSpPr>
          <p:cNvPr id="98" name="Shape 98"/>
          <p:cNvSpPr txBox="1">
            <a:spLocks noGrp="1"/>
          </p:cNvSpPr>
          <p:nvPr>
            <p:ph type="subTitle" idx="1"/>
          </p:nvPr>
        </p:nvSpPr>
        <p:spPr>
          <a:xfrm>
            <a:off x="1331912" y="5662612"/>
            <a:ext cx="7553325" cy="936624"/>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rgbClr val="FF1515"/>
              </a:buClr>
              <a:buSzPct val="25000"/>
              <a:buFont typeface="Verdana"/>
              <a:buNone/>
            </a:pPr>
            <a:r>
              <a:rPr lang="en-US" sz="2800" b="0" i="0" u="none" strike="noStrike" cap="none">
                <a:solidFill>
                  <a:schemeClr val="lt1"/>
                </a:solidFill>
                <a:latin typeface="Verdana"/>
                <a:ea typeface="Verdana"/>
                <a:cs typeface="Verdana"/>
                <a:sym typeface="Verdana"/>
              </a:rPr>
              <a:t>How to Structure the U.S. Government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0" y="30480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Impeachment</a:t>
            </a:r>
          </a:p>
        </p:txBody>
      </p:sp>
      <p:sp>
        <p:nvSpPr>
          <p:cNvPr id="154" name="Shape 154"/>
          <p:cNvSpPr txBox="1">
            <a:spLocks noGrp="1"/>
          </p:cNvSpPr>
          <p:nvPr>
            <p:ph type="body" idx="1"/>
          </p:nvPr>
        </p:nvSpPr>
        <p:spPr>
          <a:xfrm>
            <a:off x="250825" y="3200400"/>
            <a:ext cx="8642349" cy="3468687"/>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Impeach: House of Representatives may charge a president who is thought to be guilty of treason, bribery, or other crimes. An “impeached” President would be tried by the Senate and if guilty, removed from office.</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Impeachment proceedings</a:t>
            </a:r>
          </a:p>
        </p:txBody>
      </p:sp>
      <p:pic>
        <p:nvPicPr>
          <p:cNvPr id="155" name="Shape 155" descr="http://www.washingtonpost.com/wp-srv/politics/images/daily/front122098.jpg"/>
          <p:cNvPicPr preferRelativeResize="0"/>
          <p:nvPr/>
        </p:nvPicPr>
        <p:blipFill rotWithShape="1">
          <a:blip r:embed="rId3">
            <a:alphaModFix/>
          </a:blip>
          <a:srcRect/>
          <a:stretch/>
        </p:blipFill>
        <p:spPr>
          <a:xfrm>
            <a:off x="5981700" y="0"/>
            <a:ext cx="3162300" cy="3276600"/>
          </a:xfrm>
          <a:prstGeom prst="rect">
            <a:avLst/>
          </a:prstGeom>
          <a:noFill/>
          <a:ln>
            <a:noFill/>
          </a:ln>
        </p:spPr>
      </p:pic>
      <p:pic>
        <p:nvPicPr>
          <p:cNvPr id="156" name="Shape 156" descr="http://law2.umkc.edu/faculty/projects/ftrials/impeach/JOHNSON.jpg"/>
          <p:cNvPicPr preferRelativeResize="0"/>
          <p:nvPr/>
        </p:nvPicPr>
        <p:blipFill rotWithShape="1">
          <a:blip r:embed="rId4">
            <a:alphaModFix/>
          </a:blip>
          <a:srcRect/>
          <a:stretch/>
        </p:blipFill>
        <p:spPr>
          <a:xfrm>
            <a:off x="3429000" y="381000"/>
            <a:ext cx="2400300" cy="2781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Veto</a:t>
            </a:r>
          </a:p>
        </p:txBody>
      </p:sp>
      <p:sp>
        <p:nvSpPr>
          <p:cNvPr id="162" name="Shape 162"/>
          <p:cNvSpPr txBox="1">
            <a:spLocks noGrp="1"/>
          </p:cNvSpPr>
          <p:nvPr>
            <p:ph type="body" idx="1"/>
          </p:nvPr>
        </p:nvSpPr>
        <p:spPr>
          <a:xfrm>
            <a:off x="250825" y="1706550"/>
            <a:ext cx="5709600" cy="49626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President can veto, or reject, laws passed by Congress</a:t>
            </a:r>
          </a:p>
          <a:p>
            <a:pPr marL="342900" marR="0" lvl="0" indent="-342900" algn="l" rtl="0">
              <a:lnSpc>
                <a:spcPct val="100000"/>
              </a:lnSpc>
              <a:spcBef>
                <a:spcPts val="0"/>
              </a:spcBef>
              <a:spcAft>
                <a:spcPts val="0"/>
              </a:spcAft>
              <a:buClr>
                <a:schemeClr val="dk1"/>
              </a:buClr>
              <a:buSzPct val="100000"/>
              <a:buFont typeface="Verdana"/>
              <a:buChar char="•"/>
            </a:pPr>
            <a:r>
              <a:rPr lang="en-US" sz="3200">
                <a:solidFill>
                  <a:schemeClr val="dk1"/>
                </a:solidFill>
                <a:latin typeface="Verdana"/>
                <a:ea typeface="Verdana"/>
                <a:cs typeface="Verdana"/>
                <a:sym typeface="Verdana"/>
              </a:rPr>
              <a:t>Veto override requires 2/3rds vote in favor of bill by EACH branch of Congress</a:t>
            </a:r>
          </a:p>
          <a:p>
            <a:pPr marL="0" marR="0" lvl="0" indent="0" algn="l" rtl="0">
              <a:lnSpc>
                <a:spcPct val="100000"/>
              </a:lnSpc>
              <a:spcBef>
                <a:spcPts val="0"/>
              </a:spcBef>
              <a:spcAft>
                <a:spcPts val="0"/>
              </a:spcAft>
              <a:buNone/>
            </a:pPr>
            <a:endParaRPr sz="3200">
              <a:solidFill>
                <a:schemeClr val="dk1"/>
              </a:solidFill>
              <a:latin typeface="Verdana"/>
              <a:ea typeface="Verdana"/>
              <a:cs typeface="Verdana"/>
              <a:sym typeface="Verdana"/>
            </a:endParaRPr>
          </a:p>
        </p:txBody>
      </p:sp>
      <p:pic>
        <p:nvPicPr>
          <p:cNvPr id="163" name="Shape 163" descr="http://psc101-g4-1.wikispaces.com/file/view/veto.gif/68016597/veto.gif"/>
          <p:cNvPicPr preferRelativeResize="0"/>
          <p:nvPr/>
        </p:nvPicPr>
        <p:blipFill rotWithShape="1">
          <a:blip r:embed="rId3">
            <a:alphaModFix/>
          </a:blip>
          <a:srcRect/>
          <a:stretch/>
        </p:blipFill>
        <p:spPr>
          <a:xfrm>
            <a:off x="5806449" y="2743200"/>
            <a:ext cx="3337499" cy="3217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Slavery</a:t>
            </a:r>
          </a:p>
        </p:txBody>
      </p:sp>
      <p:sp>
        <p:nvSpPr>
          <p:cNvPr id="169" name="Shape 169"/>
          <p:cNvSpPr txBox="1">
            <a:spLocks noGrp="1"/>
          </p:cNvSpPr>
          <p:nvPr>
            <p:ph type="body" idx="1"/>
          </p:nvPr>
        </p:nvSpPr>
        <p:spPr>
          <a:xfrm>
            <a:off x="152400" y="1524000"/>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the Constitution say about slavery?</a:t>
            </a:r>
          </a:p>
          <a:p>
            <a:pPr marL="342900" marR="0" lvl="0" indent="-342900" algn="l" rtl="0">
              <a:lnSpc>
                <a:spcPct val="100000"/>
              </a:lnSpc>
              <a:spcBef>
                <a:spcPts val="460"/>
              </a:spcBef>
              <a:spcAft>
                <a:spcPts val="0"/>
              </a:spcAft>
              <a:buClr>
                <a:srgbClr val="FF1515"/>
              </a:buClr>
              <a:buSzPct val="100000"/>
              <a:buFont typeface="Verdana"/>
              <a:buChar char="•"/>
            </a:pPr>
            <a:r>
              <a:rPr lang="en-US" sz="2300" b="0" i="1" u="none" strike="noStrike" cap="none">
                <a:solidFill>
                  <a:schemeClr val="dk1"/>
                </a:solidFill>
                <a:latin typeface="Verdana"/>
                <a:ea typeface="Verdana"/>
                <a:cs typeface="Verdana"/>
                <a:sym typeface="Verdana"/>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a:t>
            </a:r>
            <a:r>
              <a:rPr lang="en-US" sz="2300" b="1" i="1" u="none" strike="noStrike" cap="none">
                <a:solidFill>
                  <a:schemeClr val="dk1"/>
                </a:solidFill>
                <a:latin typeface="Verdana"/>
                <a:ea typeface="Verdana"/>
                <a:cs typeface="Verdana"/>
                <a:sym typeface="Verdana"/>
              </a:rPr>
              <a:t>three fifths of all other Persons</a:t>
            </a:r>
            <a:r>
              <a:rPr lang="en-US" sz="2300" b="0" i="1" u="none" strike="noStrike" cap="none">
                <a:solidFill>
                  <a:schemeClr val="dk1"/>
                </a:solidFill>
                <a:latin typeface="Verdana"/>
                <a:ea typeface="Verdana"/>
                <a:cs typeface="Verdana"/>
                <a:sym typeface="Verdana"/>
              </a:rPr>
              <a:t>.)</a:t>
            </a:r>
            <a:r>
              <a:rPr lang="en-US" sz="2300" b="0" i="0" u="none" strike="noStrike" cap="none">
                <a:solidFill>
                  <a:schemeClr val="dk1"/>
                </a:solidFill>
                <a:latin typeface="Verdana"/>
                <a:ea typeface="Verdana"/>
                <a:cs typeface="Verdana"/>
                <a:sym typeface="Verdana"/>
              </a:rPr>
              <a:t> </a:t>
            </a:r>
          </a:p>
          <a:p>
            <a:pPr marL="342900" marR="0" lvl="0" indent="-342900" algn="l" rtl="0">
              <a:lnSpc>
                <a:spcPct val="100000"/>
              </a:lnSpc>
              <a:spcBef>
                <a:spcPts val="520"/>
              </a:spcBef>
              <a:spcAft>
                <a:spcPts val="0"/>
              </a:spcAft>
              <a:buClr>
                <a:srgbClr val="FF1515"/>
              </a:buClr>
              <a:buSzPct val="100000"/>
              <a:buFont typeface="Verdana"/>
              <a:buChar char="•"/>
            </a:pPr>
            <a:r>
              <a:rPr lang="en-US" sz="2600" b="0" i="0" u="none" strike="noStrike" cap="none">
                <a:solidFill>
                  <a:schemeClr val="dk1"/>
                </a:solidFill>
                <a:latin typeface="Verdana"/>
                <a:ea typeface="Verdana"/>
                <a:cs typeface="Verdana"/>
                <a:sym typeface="Verdana"/>
              </a:rPr>
              <a:t>3/5 Compromise</a:t>
            </a:r>
          </a:p>
          <a:p>
            <a:pPr marL="342900" marR="0" lvl="0" indent="-342900" algn="l" rtl="0">
              <a:lnSpc>
                <a:spcPct val="100000"/>
              </a:lnSpc>
              <a:spcBef>
                <a:spcPts val="520"/>
              </a:spcBef>
              <a:spcAft>
                <a:spcPts val="0"/>
              </a:spcAft>
              <a:buClr>
                <a:srgbClr val="FF1515"/>
              </a:buClr>
              <a:buSzPct val="100000"/>
              <a:buFont typeface="Verdana"/>
              <a:buChar char="•"/>
            </a:pPr>
            <a:r>
              <a:rPr lang="en-US" sz="2600" b="0" i="0" u="none" strike="noStrike" cap="none">
                <a:solidFill>
                  <a:schemeClr val="dk1"/>
                </a:solidFill>
                <a:latin typeface="Verdana"/>
                <a:ea typeface="Verdana"/>
                <a:cs typeface="Verdana"/>
                <a:sym typeface="Verdana"/>
              </a:rPr>
              <a:t>Article 1, Section 9: Protected slave trade for 20 years (until 1808)</a:t>
            </a:r>
          </a:p>
          <a:p>
            <a:pPr marL="0" marR="0" lvl="0" indent="0" algn="l" rtl="0">
              <a:spcBef>
                <a:spcPts val="0"/>
              </a:spcBef>
              <a:buSzPct val="25000"/>
              <a:buNone/>
            </a:pPr>
            <a:endParaRPr sz="2600" b="0" i="0" u="none" strike="noStrike" cap="none">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3600" b="0" i="0" u="none" strike="noStrike" cap="none">
                <a:solidFill>
                  <a:schemeClr val="lt1"/>
                </a:solidFill>
                <a:latin typeface="Arial"/>
                <a:ea typeface="Arial"/>
                <a:cs typeface="Arial"/>
                <a:sym typeface="Arial"/>
              </a:rPr>
              <a:t>Constitution</a:t>
            </a:r>
          </a:p>
        </p:txBody>
      </p:sp>
      <p:sp>
        <p:nvSpPr>
          <p:cNvPr id="104" name="Shape 104"/>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is habeas corpus?</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is the supremacy clause?</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is the Electoral College?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Habeas Corpus</a:t>
            </a:r>
          </a:p>
        </p:txBody>
      </p:sp>
      <p:sp>
        <p:nvSpPr>
          <p:cNvPr id="110" name="Shape 110"/>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When someone is arrested, they must be charged with a crime within a reasonable time frame</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Cannot hold someone in jail indefinitely or without cause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Supremacy Clause</a:t>
            </a:r>
          </a:p>
        </p:txBody>
      </p:sp>
      <p:sp>
        <p:nvSpPr>
          <p:cNvPr id="116" name="Shape 116"/>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Federal laws outrank state laws</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If there is a dispute between state and federal law, federal law trumps state law</a:t>
            </a:r>
          </a:p>
          <a:p>
            <a:pPr marL="0" marR="0" lvl="0" indent="0" algn="l" rtl="0">
              <a:spcBef>
                <a:spcPts val="0"/>
              </a:spcBef>
              <a:buSzPct val="25000"/>
              <a:buNone/>
            </a:pPr>
            <a:endParaRPr sz="3200" b="0" i="0" u="none" strike="noStrike" cap="none">
              <a:solidFill>
                <a:schemeClr val="dk1"/>
              </a:solidFill>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Electoral College</a:t>
            </a:r>
          </a:p>
        </p:txBody>
      </p:sp>
      <p:sp>
        <p:nvSpPr>
          <p:cNvPr id="122" name="Shape 122"/>
          <p:cNvSpPr txBox="1">
            <a:spLocks noGrp="1"/>
          </p:cNvSpPr>
          <p:nvPr>
            <p:ph type="body" idx="1"/>
          </p:nvPr>
        </p:nvSpPr>
        <p:spPr>
          <a:xfrm>
            <a:off x="250825" y="1706561"/>
            <a:ext cx="8893175" cy="4962525"/>
          </a:xfrm>
          <a:prstGeom prst="rect">
            <a:avLst/>
          </a:prstGeom>
          <a:noFill/>
          <a:ln w="9525" cap="flat" cmpd="sng">
            <a:solidFill>
              <a:srgbClr val="FF0000"/>
            </a:solidFill>
            <a:prstDash val="solid"/>
            <a:round/>
            <a:headEnd type="none" w="med" len="med"/>
            <a:tailEnd type="none" w="med" len="med"/>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dirty="0">
                <a:solidFill>
                  <a:schemeClr val="dk1"/>
                </a:solidFill>
                <a:latin typeface="Verdana"/>
                <a:ea typeface="Verdana"/>
                <a:cs typeface="Verdana"/>
                <a:sym typeface="Verdana"/>
              </a:rPr>
              <a:t>Indirect election of the President</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dirty="0" smtClean="0">
                <a:solidFill>
                  <a:schemeClr val="dk1"/>
                </a:solidFill>
                <a:latin typeface="Verdana"/>
                <a:ea typeface="Verdana"/>
                <a:cs typeface="Verdana"/>
                <a:sym typeface="Verdana"/>
              </a:rPr>
              <a:t>Majority and </a:t>
            </a:r>
            <a:r>
              <a:rPr lang="en-US" sz="3200" b="0" i="0" u="none" strike="noStrike" cap="none" dirty="0">
                <a:solidFill>
                  <a:schemeClr val="dk1"/>
                </a:solidFill>
                <a:latin typeface="Verdana"/>
                <a:ea typeface="Verdana"/>
                <a:cs typeface="Verdana"/>
                <a:sym typeface="Verdana"/>
              </a:rPr>
              <a:t>popular vote </a:t>
            </a:r>
            <a:r>
              <a:rPr lang="en-US" sz="3200" b="0" i="0" u="none" strike="noStrike" cap="none" dirty="0" smtClean="0">
                <a:solidFill>
                  <a:schemeClr val="dk1"/>
                </a:solidFill>
                <a:latin typeface="Verdana"/>
                <a:ea typeface="Verdana"/>
                <a:cs typeface="Verdana"/>
                <a:sym typeface="Verdana"/>
              </a:rPr>
              <a:t>DID not </a:t>
            </a:r>
            <a:r>
              <a:rPr lang="en-US" sz="3200" b="0" i="0" u="none" strike="noStrike" cap="none" dirty="0">
                <a:solidFill>
                  <a:schemeClr val="dk1"/>
                </a:solidFill>
                <a:latin typeface="Verdana"/>
                <a:ea typeface="Verdana"/>
                <a:cs typeface="Verdana"/>
                <a:sym typeface="Verdana"/>
              </a:rPr>
              <a:t>determine </a:t>
            </a:r>
            <a:r>
              <a:rPr lang="en-US" sz="3200" b="0" i="0" u="none" strike="noStrike" cap="none" dirty="0" smtClean="0">
                <a:solidFill>
                  <a:schemeClr val="dk1"/>
                </a:solidFill>
                <a:latin typeface="Verdana"/>
                <a:ea typeface="Verdana"/>
                <a:cs typeface="Verdana"/>
                <a:sym typeface="Verdana"/>
              </a:rPr>
              <a:t>the Presidency</a:t>
            </a:r>
            <a:endParaRPr lang="en-US" sz="3200" b="0" i="0" u="none" strike="noStrike" cap="none" dirty="0">
              <a:solidFill>
                <a:schemeClr val="dk1"/>
              </a:solidFill>
              <a:latin typeface="Verdana"/>
              <a:ea typeface="Verdana"/>
              <a:cs typeface="Verdana"/>
              <a:sym typeface="Verdana"/>
            </a:endParaRPr>
          </a:p>
          <a:p>
            <a:pPr marL="342900" marR="0" lvl="0" indent="-342900" algn="l" rtl="0">
              <a:lnSpc>
                <a:spcPct val="100000"/>
              </a:lnSpc>
              <a:spcBef>
                <a:spcPts val="640"/>
              </a:spcBef>
              <a:spcAft>
                <a:spcPts val="0"/>
              </a:spcAft>
              <a:buClr>
                <a:srgbClr val="FF1515"/>
              </a:buClr>
              <a:buSzPct val="100000"/>
              <a:buFont typeface="Verdana"/>
              <a:buChar char="•"/>
            </a:pPr>
            <a:r>
              <a:rPr lang="en-US" sz="3200" dirty="0" smtClean="0">
                <a:solidFill>
                  <a:schemeClr val="dk1"/>
                </a:solidFill>
                <a:latin typeface="Verdana"/>
                <a:ea typeface="Verdana"/>
                <a:cs typeface="Verdana"/>
                <a:sym typeface="Verdana"/>
              </a:rPr>
              <a:t>The </a:t>
            </a:r>
            <a:r>
              <a:rPr lang="en-US" sz="3200" b="0" i="0" u="none" strike="noStrike" cap="none" dirty="0" smtClean="0">
                <a:solidFill>
                  <a:schemeClr val="dk1"/>
                </a:solidFill>
                <a:latin typeface="Verdana"/>
                <a:ea typeface="Verdana"/>
                <a:cs typeface="Verdana"/>
                <a:sym typeface="Verdana"/>
              </a:rPr>
              <a:t>number </a:t>
            </a:r>
            <a:r>
              <a:rPr lang="en-US" sz="3200" b="0" i="0" u="none" strike="noStrike" cap="none" dirty="0">
                <a:solidFill>
                  <a:schemeClr val="dk1"/>
                </a:solidFill>
                <a:latin typeface="Verdana"/>
                <a:ea typeface="Verdana"/>
                <a:cs typeface="Verdana"/>
                <a:sym typeface="Verdana"/>
              </a:rPr>
              <a:t>of electors </a:t>
            </a:r>
            <a:r>
              <a:rPr lang="en-US" sz="3200" b="0" i="0" u="none" strike="noStrike" cap="none" dirty="0" err="1" smtClean="0">
                <a:solidFill>
                  <a:schemeClr val="dk1"/>
                </a:solidFill>
                <a:latin typeface="Verdana"/>
                <a:ea typeface="Verdana"/>
                <a:cs typeface="Verdana"/>
                <a:sym typeface="Verdana"/>
              </a:rPr>
              <a:t>alloted</a:t>
            </a:r>
            <a:r>
              <a:rPr lang="en-US" sz="3200" b="0" i="0" u="none" strike="noStrike" cap="none" dirty="0" smtClean="0">
                <a:solidFill>
                  <a:schemeClr val="dk1"/>
                </a:solidFill>
                <a:latin typeface="Verdana"/>
                <a:ea typeface="Verdana"/>
                <a:cs typeface="Verdana"/>
                <a:sym typeface="Verdana"/>
              </a:rPr>
              <a:t> a </a:t>
            </a:r>
            <a:r>
              <a:rPr lang="en-US" sz="3200" dirty="0" smtClean="0">
                <a:solidFill>
                  <a:schemeClr val="dk1"/>
                </a:solidFill>
                <a:latin typeface="Verdana"/>
                <a:ea typeface="Verdana"/>
                <a:cs typeface="Verdana"/>
                <a:sym typeface="Verdana"/>
              </a:rPr>
              <a:t>State is based upon number of Senators and </a:t>
            </a:r>
            <a:r>
              <a:rPr lang="en-US" sz="3200" b="0" i="0" u="none" strike="noStrike" cap="none" dirty="0" smtClean="0">
                <a:solidFill>
                  <a:schemeClr val="dk1"/>
                </a:solidFill>
                <a:latin typeface="Verdana"/>
                <a:ea typeface="Verdana"/>
                <a:cs typeface="Verdana"/>
                <a:sym typeface="Verdana"/>
              </a:rPr>
              <a:t>Congressmen of that </a:t>
            </a:r>
            <a:r>
              <a:rPr lang="en-US" sz="3200" b="0" i="0" u="none" strike="noStrike" cap="none" dirty="0" smtClean="0">
                <a:solidFill>
                  <a:schemeClr val="dk1"/>
                </a:solidFill>
                <a:latin typeface="Verdana"/>
                <a:ea typeface="Verdana"/>
                <a:cs typeface="Verdana"/>
                <a:sym typeface="Verdana"/>
              </a:rPr>
              <a:t>State</a:t>
            </a:r>
          </a:p>
          <a:p>
            <a:pPr marL="342900" marR="0" lvl="0" indent="-342900" algn="l" rtl="0">
              <a:lnSpc>
                <a:spcPct val="100000"/>
              </a:lnSpc>
              <a:spcBef>
                <a:spcPts val="640"/>
              </a:spcBef>
              <a:spcAft>
                <a:spcPts val="0"/>
              </a:spcAft>
              <a:buClr>
                <a:srgbClr val="FF1515"/>
              </a:buClr>
              <a:buSzPct val="100000"/>
              <a:buFont typeface="Verdana"/>
              <a:buChar char="•"/>
            </a:pPr>
            <a:r>
              <a:rPr lang="en-US" sz="3200" dirty="0" smtClean="0">
                <a:solidFill>
                  <a:schemeClr val="dk1"/>
                </a:solidFill>
                <a:latin typeface="Verdana"/>
                <a:ea typeface="Verdana"/>
                <a:cs typeface="Verdana"/>
                <a:sym typeface="Verdana"/>
              </a:rPr>
              <a:t>Like the Senate, the Electoral College was made up of well-educated and propertied people</a:t>
            </a:r>
            <a:endParaRPr lang="en-US" sz="3200" b="0" i="0" u="none" strike="noStrike" cap="none" dirty="0">
              <a:solidFill>
                <a:schemeClr val="dk1"/>
              </a:solidFill>
              <a:latin typeface="Verdana"/>
              <a:ea typeface="Verdana"/>
              <a:cs typeface="Verdana"/>
              <a:sym typeface="Verdana"/>
            </a:endParaRPr>
          </a:p>
          <a:p>
            <a:pPr marL="0" marR="0" lvl="0" indent="0" algn="l" rtl="0">
              <a:lnSpc>
                <a:spcPct val="100000"/>
              </a:lnSpc>
              <a:spcBef>
                <a:spcPts val="640"/>
              </a:spcBef>
              <a:spcAft>
                <a:spcPts val="0"/>
              </a:spcAft>
              <a:buNone/>
            </a:pPr>
            <a:endParaRPr sz="3200" dirty="0">
              <a:solidFill>
                <a:schemeClr val="dk1"/>
              </a:solidFill>
              <a:latin typeface="Verdana"/>
              <a:ea typeface="Verdana"/>
              <a:cs typeface="Verdana"/>
              <a:sym typeface="Verdana"/>
            </a:endParaRPr>
          </a:p>
          <a:p>
            <a:pPr marL="0" marR="0" lvl="0" indent="0" algn="l" rtl="0">
              <a:lnSpc>
                <a:spcPct val="100000"/>
              </a:lnSpc>
              <a:spcBef>
                <a:spcPts val="640"/>
              </a:spcBef>
              <a:spcAft>
                <a:spcPts val="0"/>
              </a:spcAft>
              <a:buNone/>
            </a:pPr>
            <a:r>
              <a:rPr lang="en-US" sz="3200" u="sng" dirty="0">
                <a:solidFill>
                  <a:schemeClr val="hlink"/>
                </a:solidFill>
                <a:latin typeface="Verdana"/>
                <a:ea typeface="Verdana"/>
                <a:cs typeface="Verdana"/>
                <a:sym typeface="Verdana"/>
                <a:hlinkClick r:id="rId3"/>
              </a:rPr>
              <a:t>https://www.youtube.com/watch?v=OUS9mM8Xbbw</a:t>
            </a:r>
          </a:p>
          <a:p>
            <a:pPr marL="0" marR="0" lvl="0" indent="0" algn="l" rtl="0">
              <a:lnSpc>
                <a:spcPct val="100000"/>
              </a:lnSpc>
              <a:spcBef>
                <a:spcPts val="640"/>
              </a:spcBef>
              <a:spcAft>
                <a:spcPts val="0"/>
              </a:spcAft>
              <a:buNone/>
            </a:pPr>
            <a:endParaRPr sz="3200" dirty="0">
              <a:solidFill>
                <a:schemeClr val="dk1"/>
              </a:solidFill>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228600" y="53340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What are delegated, reserved, and concurrent powers?</a:t>
            </a:r>
          </a:p>
        </p:txBody>
      </p:sp>
      <p:sp>
        <p:nvSpPr>
          <p:cNvPr id="128" name="Shape 128"/>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a:solidFill>
                <a:schemeClr val="dk1"/>
              </a:solidFill>
              <a:latin typeface="Verdana"/>
              <a:ea typeface="Verdana"/>
              <a:cs typeface="Verdana"/>
              <a:sym typeface="Verdana"/>
            </a:endParaRPr>
          </a:p>
        </p:txBody>
      </p:sp>
      <p:pic>
        <p:nvPicPr>
          <p:cNvPr id="129" name="Shape 129" descr="http://go.hrw.com/venus_images/C06E01c.gif"/>
          <p:cNvPicPr preferRelativeResize="0"/>
          <p:nvPr/>
        </p:nvPicPr>
        <p:blipFill rotWithShape="1">
          <a:blip r:embed="rId3">
            <a:alphaModFix/>
          </a:blip>
          <a:srcRect/>
          <a:stretch/>
        </p:blipFill>
        <p:spPr>
          <a:xfrm>
            <a:off x="228600" y="1444625"/>
            <a:ext cx="8686800" cy="54133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3 Branches of Government</a:t>
            </a:r>
          </a:p>
        </p:txBody>
      </p:sp>
      <p:sp>
        <p:nvSpPr>
          <p:cNvPr id="135" name="Shape 135"/>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the judicial branch do?</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the executive branch do?</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the legislative branch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4000" b="0" i="0" u="none" strike="noStrike" cap="none">
              <a:solidFill>
                <a:schemeClr val="lt1"/>
              </a:solidFill>
              <a:latin typeface="Arial"/>
              <a:ea typeface="Arial"/>
              <a:cs typeface="Arial"/>
              <a:sym typeface="Arial"/>
            </a:endParaRPr>
          </a:p>
        </p:txBody>
      </p:sp>
      <p:sp>
        <p:nvSpPr>
          <p:cNvPr id="141" name="Shape 141"/>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a:solidFill>
                <a:schemeClr val="dk1"/>
              </a:solidFill>
              <a:latin typeface="Verdana"/>
              <a:ea typeface="Verdana"/>
              <a:cs typeface="Verdana"/>
              <a:sym typeface="Verdana"/>
            </a:endParaRPr>
          </a:p>
        </p:txBody>
      </p:sp>
      <p:pic>
        <p:nvPicPr>
          <p:cNvPr id="142" name="Shape 142" descr="http://www.nhpolitician.com/wp-content/uploads/2012/02/United-States-Branches-of-Government.jpg"/>
          <p:cNvPicPr preferRelativeResize="0"/>
          <p:nvPr/>
        </p:nvPicPr>
        <p:blipFill rotWithShape="1">
          <a:blip r:embed="rId3">
            <a:alphaModFix/>
          </a:blip>
          <a:srcRect/>
          <a:stretch/>
        </p:blipFill>
        <p:spPr>
          <a:xfrm>
            <a:off x="0" y="0"/>
            <a:ext cx="9144000" cy="685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250825" y="260350"/>
            <a:ext cx="8642349" cy="868362"/>
          </a:xfrm>
          <a:prstGeom prst="rect">
            <a:avLst/>
          </a:prstGeom>
          <a:noFill/>
          <a:ln>
            <a:noFill/>
          </a:ln>
        </p:spPr>
        <p:txBody>
          <a:bodyPr lIns="91425" tIns="45700" rIns="91425" bIns="45700"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000" b="0" i="0" u="none" strike="noStrike" cap="none">
                <a:solidFill>
                  <a:schemeClr val="lt1"/>
                </a:solidFill>
                <a:latin typeface="Arial"/>
                <a:ea typeface="Arial"/>
                <a:cs typeface="Arial"/>
                <a:sym typeface="Arial"/>
              </a:rPr>
              <a:t>Constitution: Checks &amp; Balances</a:t>
            </a:r>
          </a:p>
        </p:txBody>
      </p:sp>
      <p:sp>
        <p:nvSpPr>
          <p:cNvPr id="148" name="Shape 148"/>
          <p:cNvSpPr txBox="1">
            <a:spLocks noGrp="1"/>
          </p:cNvSpPr>
          <p:nvPr>
            <p:ph type="body" idx="1"/>
          </p:nvPr>
        </p:nvSpPr>
        <p:spPr>
          <a:xfrm>
            <a:off x="250825" y="1706561"/>
            <a:ext cx="8642349" cy="49625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it mean to impeach?</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What does veto mean?</a:t>
            </a:r>
          </a:p>
          <a:p>
            <a:pPr marL="342900" marR="0" lvl="0" indent="-342900" algn="l" rtl="0">
              <a:lnSpc>
                <a:spcPct val="100000"/>
              </a:lnSpc>
              <a:spcBef>
                <a:spcPts val="640"/>
              </a:spcBef>
              <a:spcAft>
                <a:spcPts val="0"/>
              </a:spcAft>
              <a:buClr>
                <a:srgbClr val="FF1515"/>
              </a:buClr>
              <a:buSzPct val="100000"/>
              <a:buFont typeface="Verdana"/>
              <a:buChar char="•"/>
            </a:pPr>
            <a:r>
              <a:rPr lang="en-US" sz="3200" b="0" i="0" u="none" strike="noStrike" cap="none">
                <a:solidFill>
                  <a:schemeClr val="dk1"/>
                </a:solidFill>
                <a:latin typeface="Verdana"/>
                <a:ea typeface="Verdana"/>
                <a:cs typeface="Verdana"/>
                <a:sym typeface="Verdana"/>
              </a:rPr>
              <a:t>These are 2 ways to provide a system of checks and balances between the branches of government</a:t>
            </a:r>
          </a:p>
        </p:txBody>
      </p:sp>
    </p:spTree>
  </p:cSld>
  <p:clrMapOvr>
    <a:masterClrMapping/>
  </p:clrMapOvr>
</p:sld>
</file>

<file path=ppt/theme/theme1.xml><?xml version="1.0" encoding="utf-8"?>
<a:theme xmlns:a="http://schemas.openxmlformats.org/drawingml/2006/main" name="Competition">
  <a:themeElements>
    <a:clrScheme name="Competition 1">
      <a:dk1>
        <a:srgbClr val="000066"/>
      </a:dk1>
      <a:lt1>
        <a:srgbClr val="FFFFFF"/>
      </a:lt1>
      <a:dk2>
        <a:srgbClr val="000066"/>
      </a:dk2>
      <a:lt2>
        <a:srgbClr val="5C1F00"/>
      </a:lt2>
      <a:accent1>
        <a:srgbClr val="FF1515"/>
      </a:accent1>
      <a:accent2>
        <a:srgbClr val="381AEA"/>
      </a:accent2>
      <a:accent3>
        <a:srgbClr val="FFFFFF"/>
      </a:accent3>
      <a:accent4>
        <a:srgbClr val="000056"/>
      </a:accent4>
      <a:accent5>
        <a:srgbClr val="FFAAAA"/>
      </a:accent5>
      <a:accent6>
        <a:srgbClr val="3216D4"/>
      </a:accent6>
      <a:hlink>
        <a:srgbClr val="FFFFFF"/>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mpetition">
  <a:themeElements>
    <a:clrScheme name="Competition 1">
      <a:dk1>
        <a:srgbClr val="000066"/>
      </a:dk1>
      <a:lt1>
        <a:srgbClr val="FFFFFF"/>
      </a:lt1>
      <a:dk2>
        <a:srgbClr val="000066"/>
      </a:dk2>
      <a:lt2>
        <a:srgbClr val="5C1F00"/>
      </a:lt2>
      <a:accent1>
        <a:srgbClr val="FF1515"/>
      </a:accent1>
      <a:accent2>
        <a:srgbClr val="381AEA"/>
      </a:accent2>
      <a:accent3>
        <a:srgbClr val="FFFFFF"/>
      </a:accent3>
      <a:accent4>
        <a:srgbClr val="000056"/>
      </a:accent4>
      <a:accent5>
        <a:srgbClr val="FFAAAA"/>
      </a:accent5>
      <a:accent6>
        <a:srgbClr val="3216D4"/>
      </a:accent6>
      <a:hlink>
        <a:srgbClr val="FFFFFF"/>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362</Words>
  <Application>Microsoft Office PowerPoint</Application>
  <PresentationFormat>On-screen Show (4:3)</PresentationFormat>
  <Paragraphs>39</Paragraphs>
  <Slides>12</Slides>
  <Notes>12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Competition</vt:lpstr>
      <vt:lpstr>1_Competition</vt:lpstr>
      <vt:lpstr>The American Experiment</vt:lpstr>
      <vt:lpstr>Constitution</vt:lpstr>
      <vt:lpstr>Habeas Corpus</vt:lpstr>
      <vt:lpstr>Supremacy Clause</vt:lpstr>
      <vt:lpstr>Electoral College</vt:lpstr>
      <vt:lpstr>What are delegated, reserved, and concurrent powers?</vt:lpstr>
      <vt:lpstr>3 Branches of Government</vt:lpstr>
      <vt:lpstr>PowerPoint Presentation</vt:lpstr>
      <vt:lpstr>Constitution: Checks &amp; Balances</vt:lpstr>
      <vt:lpstr>Impeachment</vt:lpstr>
      <vt:lpstr>Veto</vt:lpstr>
      <vt:lpstr>Slavery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Experiment</dc:title>
  <dc:creator>Balazs, Stephen</dc:creator>
  <cp:lastModifiedBy>Local User</cp:lastModifiedBy>
  <cp:revision>2</cp:revision>
  <dcterms:modified xsi:type="dcterms:W3CDTF">2016-11-15T17:53:20Z</dcterms:modified>
</cp:coreProperties>
</file>